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2" Type="http://schemas.openxmlformats.org/officeDocument/2006/relationships/custom-properties" Target="docProps/custom.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8" r:id="rId5"/>
    <p:sldMasterId id="214748366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y="5143500" cx="9144000"/>
  <p:notesSz cx="6858000" cy="9144000"/>
  <p:embeddedFontLst>
    <p:embeddedFont>
      <p:font typeface="Raleway"/>
      <p:regular r:id="rId25"/>
      <p:bold r:id="rId26"/>
      <p:italic r:id="rId27"/>
      <p:boldItalic r:id="rId28"/>
    </p:embeddedFont>
    <p:embeddedFont>
      <p:font typeface="Lato"/>
      <p:regular r:id="rId29"/>
      <p:bold r:id="rId30"/>
      <p:italic r:id="rId31"/>
      <p:boldItalic r:id="rId32"/>
    </p:embeddedFont>
    <p:embeddedFont>
      <p:font typeface="Raleway Light"/>
      <p:regular r:id="rId33"/>
      <p:bold r:id="rId34"/>
      <p:italic r:id="rId35"/>
      <p:boldItalic r:id="rId36"/>
    </p:embeddedFont>
    <p:embeddedFont>
      <p:font typeface="Helvetica Neue"/>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4FEA286-D079-45ED-894A-90FBBDC5645A}">
  <a:tblStyle styleId="{B4FEA286-D079-45ED-894A-90FBBDC5645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6" Type="http://schemas.openxmlformats.org/officeDocument/2006/relationships/font" Target="fonts/Raleway-bold.fntdata"/><Relationship Id="rId13" Type="http://schemas.openxmlformats.org/officeDocument/2006/relationships/slide" Target="slides/slide6.xml"/><Relationship Id="rId39" Type="http://schemas.openxmlformats.org/officeDocument/2006/relationships/font" Target="fonts/HelveticaNeue-italic.fntdata"/><Relationship Id="rId18" Type="http://schemas.openxmlformats.org/officeDocument/2006/relationships/slide" Target="slides/slide11.xml"/><Relationship Id="rId21" Type="http://schemas.openxmlformats.org/officeDocument/2006/relationships/slide" Target="slides/slide14.xml"/><Relationship Id="rId34" Type="http://schemas.openxmlformats.org/officeDocument/2006/relationships/font" Target="fonts/RalewayLight-bold.fntdata"/><Relationship Id="rId42" Type="http://schemas.openxmlformats.org/officeDocument/2006/relationships/customXml" Target="../customXml/item2.xml"/><Relationship Id="rId7" Type="http://schemas.openxmlformats.org/officeDocument/2006/relationships/notesMaster" Target="notesMasters/notesMaster1.xml"/><Relationship Id="rId20" Type="http://schemas.openxmlformats.org/officeDocument/2006/relationships/slide" Target="slides/slide13.xml"/><Relationship Id="rId2" Type="http://schemas.openxmlformats.org/officeDocument/2006/relationships/viewProps" Target="viewProps.xml"/><Relationship Id="rId29" Type="http://schemas.openxmlformats.org/officeDocument/2006/relationships/font" Target="fonts/Lato-regular.fntdata"/><Relationship Id="rId16" Type="http://schemas.openxmlformats.org/officeDocument/2006/relationships/slide" Target="slides/slide9.xml"/><Relationship Id="rId41" Type="http://schemas.openxmlformats.org/officeDocument/2006/relationships/customXml" Target="../customXml/item1.xml"/><Relationship Id="rId40" Type="http://schemas.openxmlformats.org/officeDocument/2006/relationships/font" Target="fonts/HelveticaNeue-boldItalic.fntdata"/><Relationship Id="rId24" Type="http://schemas.openxmlformats.org/officeDocument/2006/relationships/slide" Target="slides/slide17.xml"/><Relationship Id="rId1" Type="http://schemas.openxmlformats.org/officeDocument/2006/relationships/theme" Target="theme/theme2.xml"/><Relationship Id="rId6" Type="http://schemas.openxmlformats.org/officeDocument/2006/relationships/slideMaster" Target="slideMasters/slideMaster2.xml"/><Relationship Id="rId11" Type="http://schemas.openxmlformats.org/officeDocument/2006/relationships/slide" Target="slides/slide4.xml"/><Relationship Id="rId32" Type="http://schemas.openxmlformats.org/officeDocument/2006/relationships/font" Target="fonts/Lato-boldItalic.fntdata"/><Relationship Id="rId37" Type="http://schemas.openxmlformats.org/officeDocument/2006/relationships/font" Target="fonts/HelveticaNeue-regular.fntdata"/><Relationship Id="rId23" Type="http://schemas.openxmlformats.org/officeDocument/2006/relationships/slide" Target="slides/slide16.xml"/><Relationship Id="rId28" Type="http://schemas.openxmlformats.org/officeDocument/2006/relationships/font" Target="fonts/Raleway-boldItalic.fntdata"/><Relationship Id="rId5" Type="http://schemas.openxmlformats.org/officeDocument/2006/relationships/slideMaster" Target="slideMasters/slideMaster1.xml"/><Relationship Id="rId15" Type="http://schemas.openxmlformats.org/officeDocument/2006/relationships/slide" Target="slides/slide8.xml"/><Relationship Id="rId36" Type="http://schemas.openxmlformats.org/officeDocument/2006/relationships/font" Target="fonts/RalewayLight-boldItalic.fntdata"/><Relationship Id="rId31" Type="http://schemas.openxmlformats.org/officeDocument/2006/relationships/font" Target="fonts/Lato-italic.fntdata"/><Relationship Id="rId10" Type="http://schemas.openxmlformats.org/officeDocument/2006/relationships/slide" Target="slides/slide3.xml"/><Relationship Id="rId19" Type="http://schemas.openxmlformats.org/officeDocument/2006/relationships/slide" Target="slides/slide12.xml"/><Relationship Id="rId22" Type="http://schemas.openxmlformats.org/officeDocument/2006/relationships/slide" Target="slides/slide15.xml"/><Relationship Id="rId4" Type="http://schemas.openxmlformats.org/officeDocument/2006/relationships/tableStyles" Target="tableStyles.xml"/><Relationship Id="rId9" Type="http://schemas.openxmlformats.org/officeDocument/2006/relationships/slide" Target="slides/slide2.xml"/><Relationship Id="rId27" Type="http://schemas.openxmlformats.org/officeDocument/2006/relationships/font" Target="fonts/Raleway-italic.fntdata"/><Relationship Id="rId30" Type="http://schemas.openxmlformats.org/officeDocument/2006/relationships/font" Target="fonts/Lato-bold.fntdata"/><Relationship Id="rId35" Type="http://schemas.openxmlformats.org/officeDocument/2006/relationships/font" Target="fonts/RalewayLight-italic.fntdata"/><Relationship Id="rId14" Type="http://schemas.openxmlformats.org/officeDocument/2006/relationships/slide" Target="slides/slide7.xml"/><Relationship Id="rId43" Type="http://schemas.openxmlformats.org/officeDocument/2006/relationships/customXml" Target="../customXml/item3.xml"/><Relationship Id="rId8" Type="http://schemas.openxmlformats.org/officeDocument/2006/relationships/slide" Target="slides/slide1.xml"/><Relationship Id="rId3" Type="http://schemas.openxmlformats.org/officeDocument/2006/relationships/presProps" Target="presProps.xml"/><Relationship Id="rId25" Type="http://schemas.openxmlformats.org/officeDocument/2006/relationships/font" Target="fonts/Raleway-regular.fntdata"/><Relationship Id="rId33" Type="http://schemas.openxmlformats.org/officeDocument/2006/relationships/font" Target="fonts/RalewayLight-regular.fntdata"/><Relationship Id="rId12" Type="http://schemas.openxmlformats.org/officeDocument/2006/relationships/slide" Target="slides/slide5.xml"/><Relationship Id="rId17" Type="http://schemas.openxmlformats.org/officeDocument/2006/relationships/slide" Target="slides/slide10.xml"/><Relationship Id="rId38" Type="http://schemas.openxmlformats.org/officeDocument/2006/relationships/font" Target="fonts/HelveticaNeue-bold.fntdata"/></Relationships>
</file>

<file path=ppt/media/image1.jp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3e8c3d0f5a_0_41:notes"/>
          <p:cNvSpPr txBox="1"/>
          <p:nvPr>
            <p:ph idx="1" type="body"/>
          </p:nvPr>
        </p:nvSpPr>
        <p:spPr>
          <a:xfrm>
            <a:off x="685800" y="4400550"/>
            <a:ext cx="5486400" cy="3600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Hannah</a:t>
            </a:r>
            <a:endParaRPr/>
          </a:p>
          <a:p>
            <a:pPr indent="0" lvl="0" marL="0" rtl="0" algn="l">
              <a:spcBef>
                <a:spcPts val="0"/>
              </a:spcBef>
              <a:spcAft>
                <a:spcPts val="0"/>
              </a:spcAft>
              <a:buNone/>
            </a:pPr>
            <a:r>
              <a:rPr lang="en"/>
              <a:t>This is the Alcohol-Related Crime Reduction Strategies project led by Gizem Korkmaz and Aaron Schroeder. This project is sponsored by Jim Mastoras from the Arlington County Police Department.</a:t>
            </a:r>
            <a:endParaRPr/>
          </a:p>
          <a:p>
            <a:pPr indent="0" lvl="0" marL="0" rtl="0" algn="l">
              <a:spcBef>
                <a:spcPts val="0"/>
              </a:spcBef>
              <a:spcAft>
                <a:spcPts val="0"/>
              </a:spcAft>
              <a:buNone/>
            </a:pPr>
            <a:r>
              <a:t/>
            </a:r>
            <a:endParaRPr/>
          </a:p>
        </p:txBody>
      </p:sp>
      <p:sp>
        <p:nvSpPr>
          <p:cNvPr id="84" name="Google Shape;84;g3e8c3d0f5a_0_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3e8c3d0f5a_0_9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e8c3d0f5a_0_9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Bayoán</a:t>
            </a:r>
            <a:endParaRPr/>
          </a:p>
        </p:txBody>
      </p:sp>
      <p:sp>
        <p:nvSpPr>
          <p:cNvPr id="148" name="Google Shape;148;g3e8c3d0f5a_0_95: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3e8c3d0f5a_0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e8c3d0f5a_0_10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Bayoán</a:t>
            </a:r>
            <a:endParaRPr/>
          </a:p>
          <a:p>
            <a:pPr indent="0" lvl="0" marL="0" rtl="0" algn="l">
              <a:spcBef>
                <a:spcPts val="0"/>
              </a:spcBef>
              <a:spcAft>
                <a:spcPts val="0"/>
              </a:spcAft>
              <a:buNone/>
            </a:pPr>
            <a:r>
              <a:rPr lang="en"/>
              <a:t>Our proposed methods are those frequently found in the literature. For example, hotspot and geographic weighted regression analysis are techniques often used in the field for exploiting the spatial and temporal variation. These methods can identify trends and correlations (e.g., the effect of the program in the alcohol-related crimes incidence).</a:t>
            </a:r>
            <a:endParaRPr/>
          </a:p>
        </p:txBody>
      </p:sp>
      <p:sp>
        <p:nvSpPr>
          <p:cNvPr id="157" name="Google Shape;157;g3e8c3d0f5a_0_103: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3e8c3d0f5a_0_1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e8c3d0f5a_0_11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333333"/>
                </a:solidFill>
                <a:highlight>
                  <a:srgbClr val="FFFFFF"/>
                </a:highlight>
                <a:latin typeface="Helvetica Neue"/>
                <a:ea typeface="Helvetica Neue"/>
                <a:cs typeface="Helvetica Neue"/>
                <a:sym typeface="Helvetica Neue"/>
              </a:rPr>
              <a:t>Bayoán</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spcBef>
                <a:spcPts val="0"/>
              </a:spcBef>
              <a:spcAft>
                <a:spcPts val="0"/>
              </a:spcAft>
              <a:buClr>
                <a:srgbClr val="333333"/>
              </a:buClr>
              <a:buSzPts val="1050"/>
              <a:buFont typeface="Helvetica Neue"/>
              <a:buChar char="-"/>
            </a:pPr>
            <a:r>
              <a:rPr lang="en" sz="1050">
                <a:solidFill>
                  <a:srgbClr val="333333"/>
                </a:solidFill>
                <a:highlight>
                  <a:srgbClr val="FFFFFF"/>
                </a:highlight>
                <a:latin typeface="Helvetica Neue"/>
                <a:ea typeface="Helvetica Neue"/>
                <a:cs typeface="Helvetica Neue"/>
                <a:sym typeface="Helvetica Neue"/>
              </a:rPr>
              <a:t>Crime incidents disclosure “Arlington County Data API was used for this purpose, but it is not endorsed or certified by Arlington County.”</a:t>
            </a:r>
            <a:endParaRPr sz="1050">
              <a:solidFill>
                <a:srgbClr val="333333"/>
              </a:solidFill>
              <a:highlight>
                <a:srgbClr val="FFFFFF"/>
              </a:highlight>
              <a:latin typeface="Helvetica Neue"/>
              <a:ea typeface="Helvetica Neue"/>
              <a:cs typeface="Helvetica Neue"/>
              <a:sym typeface="Helvetica Neue"/>
            </a:endParaRPr>
          </a:p>
        </p:txBody>
      </p:sp>
      <p:sp>
        <p:nvSpPr>
          <p:cNvPr id="167" name="Google Shape;167;g3e8c3d0f5a_0_112: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3e8c3d0f5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e8c3d0f5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3e8c3d0f5a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e8c3d0f5a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3e8c3d0f5a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e8c3d0f5a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a:t>
            </a:r>
            <a:endParaRPr/>
          </a:p>
          <a:p>
            <a:pPr indent="0" lvl="0" marL="0" rtl="0" algn="l">
              <a:spcBef>
                <a:spcPts val="0"/>
              </a:spcBef>
              <a:spcAft>
                <a:spcPts val="0"/>
              </a:spcAft>
              <a:buNone/>
            </a:pPr>
            <a:r>
              <a:rPr lang="en"/>
              <a:t>TIME OF DAY:</a:t>
            </a:r>
            <a:endParaRPr/>
          </a:p>
          <a:p>
            <a:pPr indent="0" lvl="0" marL="0" rtl="0" algn="l">
              <a:spcBef>
                <a:spcPts val="0"/>
              </a:spcBef>
              <a:spcAft>
                <a:spcPts val="0"/>
              </a:spcAft>
              <a:buNone/>
            </a:pPr>
            <a:r>
              <a:rPr lang="en"/>
              <a:t>Morning: </a:t>
            </a:r>
            <a:r>
              <a:rPr b="1" lang="en"/>
              <a:t>03:01-09:00</a:t>
            </a:r>
            <a:endParaRPr b="1"/>
          </a:p>
          <a:p>
            <a:pPr indent="0" lvl="0" marL="0" rtl="0" algn="l">
              <a:spcBef>
                <a:spcPts val="0"/>
              </a:spcBef>
              <a:spcAft>
                <a:spcPts val="0"/>
              </a:spcAft>
              <a:buNone/>
            </a:pPr>
            <a:r>
              <a:rPr lang="en"/>
              <a:t>Midday: </a:t>
            </a:r>
            <a:r>
              <a:rPr b="1" lang="en"/>
              <a:t>09:01-15:00</a:t>
            </a:r>
            <a:endParaRPr b="1"/>
          </a:p>
          <a:p>
            <a:pPr indent="0" lvl="0" marL="0" rtl="0" algn="l">
              <a:spcBef>
                <a:spcPts val="0"/>
              </a:spcBef>
              <a:spcAft>
                <a:spcPts val="0"/>
              </a:spcAft>
              <a:buNone/>
            </a:pPr>
            <a:r>
              <a:rPr lang="en"/>
              <a:t>Evening: </a:t>
            </a:r>
            <a:r>
              <a:rPr b="1" lang="en"/>
              <a:t>15:01-21:00 </a:t>
            </a:r>
            <a:endParaRPr b="1"/>
          </a:p>
          <a:p>
            <a:pPr indent="0" lvl="0" marL="0" rtl="0" algn="l">
              <a:spcBef>
                <a:spcPts val="0"/>
              </a:spcBef>
              <a:spcAft>
                <a:spcPts val="0"/>
              </a:spcAft>
              <a:buNone/>
            </a:pPr>
            <a:r>
              <a:rPr lang="en"/>
              <a:t>Night: </a:t>
            </a:r>
            <a:r>
              <a:rPr b="1" lang="en"/>
              <a:t>21:01-03:00</a:t>
            </a:r>
            <a:endParaRPr b="1"/>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3e8c3d0f5a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3e8c3d0f5a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3e8c3d0f5a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3e8c3d0f5a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3e8c3d0f5a_0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0" name="Google Shape;90;g3e8c3d0f5a_0_46: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333333"/>
                </a:solidFill>
                <a:highlight>
                  <a:srgbClr val="FFFFFF"/>
                </a:highlight>
                <a:latin typeface="Helvetica Neue"/>
                <a:ea typeface="Helvetica Neue"/>
                <a:cs typeface="Helvetica Neue"/>
                <a:sym typeface="Helvetica Neue"/>
              </a:rPr>
              <a:t>Hannah</a:t>
            </a:r>
            <a:endParaRPr sz="1050">
              <a:solidFill>
                <a:srgbClr val="333333"/>
              </a:solidFill>
              <a:highlight>
                <a:srgbClr val="FFFFFF"/>
              </a:highlight>
              <a:latin typeface="Helvetica Neue"/>
              <a:ea typeface="Helvetica Neue"/>
              <a:cs typeface="Helvetica Neue"/>
              <a:sym typeface="Helvetica Neue"/>
            </a:endParaRPr>
          </a:p>
        </p:txBody>
      </p:sp>
      <p:sp>
        <p:nvSpPr>
          <p:cNvPr id="91" name="Google Shape;91;g3e8c3d0f5a_0_46: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3e8c3d0f5a_0_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7" name="Google Shape;97;g3e8c3d0f5a_0_5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Hannah</a:t>
            </a:r>
            <a:endParaRPr/>
          </a:p>
        </p:txBody>
      </p:sp>
      <p:sp>
        <p:nvSpPr>
          <p:cNvPr id="98" name="Google Shape;98;g3e8c3d0f5a_0_52: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3e8c3d0f5a_0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e8c3d0f5a_0_58: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rgbClr val="333333"/>
              </a:buClr>
              <a:buSzPts val="1050"/>
              <a:buFont typeface="Helvetica Neue"/>
              <a:buChar char="-"/>
            </a:pPr>
            <a:r>
              <a:rPr lang="en" sz="1050">
                <a:solidFill>
                  <a:srgbClr val="333333"/>
                </a:solidFill>
                <a:highlight>
                  <a:srgbClr val="FFFFFF"/>
                </a:highlight>
                <a:latin typeface="Helvetica Neue"/>
                <a:ea typeface="Helvetica Neue"/>
                <a:cs typeface="Helvetica Neue"/>
                <a:sym typeface="Helvetica Neue"/>
              </a:rPr>
              <a:t>Bayoán</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spcBef>
                <a:spcPts val="0"/>
              </a:spcBef>
              <a:spcAft>
                <a:spcPts val="0"/>
              </a:spcAft>
              <a:buClr>
                <a:srgbClr val="333333"/>
              </a:buClr>
              <a:buSzPts val="1050"/>
              <a:buFont typeface="Helvetica Neue"/>
              <a:buChar char="-"/>
            </a:pPr>
            <a:r>
              <a:rPr lang="en" sz="1050">
                <a:solidFill>
                  <a:srgbClr val="333333"/>
                </a:solidFill>
                <a:highlight>
                  <a:srgbClr val="FFFFFF"/>
                </a:highlight>
                <a:latin typeface="Helvetica Neue"/>
                <a:ea typeface="Helvetica Neue"/>
                <a:cs typeface="Helvetica Neue"/>
                <a:sym typeface="Helvetica Neue"/>
              </a:rPr>
              <a:t>We selected the Clarendon Metro Station as the centroid and based on the distribution of alcohol related crimes and police district boundaries decided to consider a quarter mile buffer as the area of interest.</a:t>
            </a:r>
            <a:endParaRPr sz="1050">
              <a:solidFill>
                <a:srgbClr val="333333"/>
              </a:solidFill>
              <a:highlight>
                <a:srgbClr val="FFFFFF"/>
              </a:highlight>
              <a:latin typeface="Helvetica Neue"/>
              <a:ea typeface="Helvetica Neue"/>
              <a:cs typeface="Helvetica Neue"/>
              <a:sym typeface="Helvetica Neue"/>
            </a:endParaRPr>
          </a:p>
        </p:txBody>
      </p:sp>
      <p:sp>
        <p:nvSpPr>
          <p:cNvPr id="105" name="Google Shape;105;g3e8c3d0f5a_0_58: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3e8c3d0f5a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e8c3d0f5a_0_6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Bayoán</a:t>
            </a:r>
            <a:endParaRPr/>
          </a:p>
        </p:txBody>
      </p:sp>
      <p:sp>
        <p:nvSpPr>
          <p:cNvPr id="111" name="Google Shape;111;g3e8c3d0f5a_0_63: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3e8c3d0f5a_0_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e8c3d0f5a_0_6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a:t>
            </a:r>
            <a:endParaRPr/>
          </a:p>
          <a:p>
            <a:pPr indent="0" lvl="0" marL="0" rtl="0" algn="l">
              <a:spcBef>
                <a:spcPts val="0"/>
              </a:spcBef>
              <a:spcAft>
                <a:spcPts val="0"/>
              </a:spcAft>
              <a:buNone/>
            </a:pPr>
            <a:r>
              <a:rPr lang="en"/>
              <a:t>in order to address the effectiveness of the ARI program, we also need to consider the social and economic impacts</a:t>
            </a:r>
            <a:endParaRPr/>
          </a:p>
          <a:p>
            <a:pPr indent="0" lvl="0" marL="0" rtl="0" algn="l">
              <a:spcBef>
                <a:spcPts val="0"/>
              </a:spcBef>
              <a:spcAft>
                <a:spcPts val="0"/>
              </a:spcAft>
              <a:buNone/>
            </a:pPr>
            <a:r>
              <a:rPr lang="en"/>
              <a:t>SIA---how the program will impact citizens quality of life in Arlington, example increasing safety during nightlife</a:t>
            </a:r>
            <a:endParaRPr/>
          </a:p>
          <a:p>
            <a:pPr indent="0" lvl="0" marL="0" rtl="0" algn="l">
              <a:spcBef>
                <a:spcPts val="0"/>
              </a:spcBef>
              <a:spcAft>
                <a:spcPts val="0"/>
              </a:spcAft>
              <a:buNone/>
            </a:pPr>
            <a:r>
              <a:rPr lang="en"/>
              <a:t>	-this analysis began last year in the Urban Affairs and Planning Class at Virginia Tech under Dr. Zhang </a:t>
            </a:r>
            <a:endParaRPr/>
          </a:p>
          <a:p>
            <a:pPr indent="0" lvl="0" marL="0" rtl="0" algn="l">
              <a:spcBef>
                <a:spcPts val="0"/>
              </a:spcBef>
              <a:spcAft>
                <a:spcPts val="0"/>
              </a:spcAft>
              <a:buNone/>
            </a:pPr>
            <a:r>
              <a:rPr lang="en"/>
              <a:t>		-her students collected data on other alcohol control programs to begin to make a framework </a:t>
            </a:r>
            <a:endParaRPr/>
          </a:p>
          <a:p>
            <a:pPr indent="0" lvl="0" marL="0" rtl="0" algn="l">
              <a:spcBef>
                <a:spcPts val="0"/>
              </a:spcBef>
              <a:spcAft>
                <a:spcPts val="0"/>
              </a:spcAft>
              <a:buNone/>
            </a:pPr>
            <a:r>
              <a:rPr lang="en"/>
              <a:t>EIA---</a:t>
            </a:r>
            <a:r>
              <a:rPr lang="en" sz="1100">
                <a:latin typeface="Arial"/>
                <a:ea typeface="Arial"/>
                <a:cs typeface="Arial"/>
                <a:sym typeface="Arial"/>
              </a:rPr>
              <a:t>How has property tax and sale price been changing?</a:t>
            </a:r>
            <a:endParaRPr sz="1100">
              <a:latin typeface="Arial"/>
              <a:ea typeface="Arial"/>
              <a:cs typeface="Arial"/>
              <a:sym typeface="Arial"/>
            </a:endParaRPr>
          </a:p>
          <a:p>
            <a:pPr indent="-298450" lvl="2" marL="1371600" rtl="0" algn="l">
              <a:lnSpc>
                <a:spcPct val="115000"/>
              </a:lnSpc>
              <a:spcBef>
                <a:spcPts val="0"/>
              </a:spcBef>
              <a:spcAft>
                <a:spcPts val="0"/>
              </a:spcAft>
              <a:buClr>
                <a:schemeClr val="dk1"/>
              </a:buClr>
              <a:buSzPts val="1100"/>
              <a:buChar char="■"/>
            </a:pPr>
            <a:r>
              <a:rPr lang="en" sz="1100">
                <a:latin typeface="Arial"/>
                <a:ea typeface="Arial"/>
                <a:cs typeface="Arial"/>
                <a:sym typeface="Arial"/>
              </a:rPr>
              <a:t>If safety is increasing, you can expect it to be more expensive</a:t>
            </a:r>
            <a:endParaRPr sz="1100">
              <a:latin typeface="Arial"/>
              <a:ea typeface="Arial"/>
              <a:cs typeface="Arial"/>
              <a:sym typeface="Arial"/>
            </a:endParaRPr>
          </a:p>
          <a:p>
            <a:pPr indent="-298450" lvl="2" marL="1371600" rtl="0" algn="l">
              <a:lnSpc>
                <a:spcPct val="115000"/>
              </a:lnSpc>
              <a:spcBef>
                <a:spcPts val="0"/>
              </a:spcBef>
              <a:spcAft>
                <a:spcPts val="0"/>
              </a:spcAft>
              <a:buClr>
                <a:schemeClr val="dk1"/>
              </a:buClr>
              <a:buSzPts val="1100"/>
              <a:buChar char="■"/>
            </a:pPr>
            <a:r>
              <a:rPr lang="en" sz="1100">
                <a:latin typeface="Arial"/>
                <a:ea typeface="Arial"/>
                <a:cs typeface="Arial"/>
                <a:sym typeface="Arial"/>
              </a:rPr>
              <a:t>Not expected to change significantly though because it is already quite expensive</a:t>
            </a:r>
            <a:endParaRPr sz="1100">
              <a:latin typeface="Arial"/>
              <a:ea typeface="Arial"/>
              <a:cs typeface="Arial"/>
              <a:sym typeface="Arial"/>
            </a:endParaRPr>
          </a:p>
          <a:p>
            <a:pPr indent="-298450" lvl="1" marL="914400" rtl="0" algn="l">
              <a:lnSpc>
                <a:spcPct val="115000"/>
              </a:lnSpc>
              <a:spcBef>
                <a:spcPts val="0"/>
              </a:spcBef>
              <a:spcAft>
                <a:spcPts val="0"/>
              </a:spcAft>
              <a:buClr>
                <a:schemeClr val="dk1"/>
              </a:buClr>
              <a:buSzPts val="1100"/>
              <a:buChar char="○"/>
            </a:pPr>
            <a:r>
              <a:rPr lang="en" sz="1100">
                <a:latin typeface="Arial"/>
                <a:ea typeface="Arial"/>
                <a:cs typeface="Arial"/>
                <a:sym typeface="Arial"/>
              </a:rPr>
              <a:t>Business Effects?</a:t>
            </a:r>
            <a:endParaRPr sz="1100">
              <a:latin typeface="Arial"/>
              <a:ea typeface="Arial"/>
              <a:cs typeface="Arial"/>
              <a:sym typeface="Arial"/>
            </a:endParaRPr>
          </a:p>
          <a:p>
            <a:pPr indent="-298450" lvl="2" marL="1371600" rtl="0" algn="l">
              <a:lnSpc>
                <a:spcPct val="115000"/>
              </a:lnSpc>
              <a:spcBef>
                <a:spcPts val="0"/>
              </a:spcBef>
              <a:spcAft>
                <a:spcPts val="0"/>
              </a:spcAft>
              <a:buClr>
                <a:schemeClr val="dk1"/>
              </a:buClr>
              <a:buSzPts val="1100"/>
              <a:buChar char="■"/>
            </a:pPr>
            <a:r>
              <a:rPr lang="en" sz="1100">
                <a:latin typeface="Arial"/>
                <a:ea typeface="Arial"/>
                <a:cs typeface="Arial"/>
                <a:sym typeface="Arial"/>
              </a:rPr>
              <a:t>Effects on employment and business growth</a:t>
            </a:r>
            <a:endParaRPr sz="1100">
              <a:latin typeface="Arial"/>
              <a:ea typeface="Arial"/>
              <a:cs typeface="Arial"/>
              <a:sym typeface="Arial"/>
            </a:endParaRPr>
          </a:p>
          <a:p>
            <a:pPr indent="-298450" lvl="2" marL="1371600" rtl="0" algn="l">
              <a:lnSpc>
                <a:spcPct val="115000"/>
              </a:lnSpc>
              <a:spcBef>
                <a:spcPts val="0"/>
              </a:spcBef>
              <a:spcAft>
                <a:spcPts val="0"/>
              </a:spcAft>
              <a:buClr>
                <a:schemeClr val="dk1"/>
              </a:buClr>
              <a:buSzPts val="1100"/>
              <a:buChar char="■"/>
            </a:pPr>
            <a:r>
              <a:rPr lang="en" sz="1100">
                <a:latin typeface="Arial"/>
                <a:ea typeface="Arial"/>
                <a:cs typeface="Arial"/>
                <a:sym typeface="Arial"/>
              </a:rPr>
              <a:t>Expectations: total employment should increase slightly, and safer environment should help increase people to move and work there</a:t>
            </a:r>
            <a:endParaRPr sz="1100">
              <a:latin typeface="Arial"/>
              <a:ea typeface="Arial"/>
              <a:cs typeface="Arial"/>
              <a:sym typeface="Arial"/>
            </a:endParaRPr>
          </a:p>
          <a:p>
            <a:pPr indent="-298450" lvl="2" marL="1371600" rtl="0" algn="l">
              <a:lnSpc>
                <a:spcPct val="115000"/>
              </a:lnSpc>
              <a:spcBef>
                <a:spcPts val="0"/>
              </a:spcBef>
              <a:spcAft>
                <a:spcPts val="0"/>
              </a:spcAft>
              <a:buClr>
                <a:schemeClr val="dk1"/>
              </a:buClr>
              <a:buSzPts val="1100"/>
              <a:buChar char="■"/>
            </a:pPr>
            <a:r>
              <a:rPr lang="en" sz="1100">
                <a:latin typeface="Arial"/>
                <a:ea typeface="Arial"/>
                <a:cs typeface="Arial"/>
                <a:sym typeface="Arial"/>
              </a:rPr>
              <a:t>Business Growth</a:t>
            </a:r>
            <a:endParaRPr sz="1100">
              <a:latin typeface="Arial"/>
              <a:ea typeface="Arial"/>
              <a:cs typeface="Arial"/>
              <a:sym typeface="Arial"/>
            </a:endParaRPr>
          </a:p>
          <a:p>
            <a:pPr indent="-298450" lvl="3" marL="1828800" rtl="0" algn="l">
              <a:lnSpc>
                <a:spcPct val="115000"/>
              </a:lnSpc>
              <a:spcBef>
                <a:spcPts val="0"/>
              </a:spcBef>
              <a:spcAft>
                <a:spcPts val="0"/>
              </a:spcAft>
              <a:buClr>
                <a:schemeClr val="dk1"/>
              </a:buClr>
              <a:buSzPts val="1100"/>
              <a:buChar char="●"/>
            </a:pPr>
            <a:r>
              <a:rPr lang="en" sz="1100">
                <a:latin typeface="Arial"/>
                <a:ea typeface="Arial"/>
                <a:cs typeface="Arial"/>
                <a:sym typeface="Arial"/>
              </a:rPr>
              <a:t>Desirability will increase in Arlington </a:t>
            </a:r>
            <a:endParaRPr sz="1100">
              <a:latin typeface="Arial"/>
              <a:ea typeface="Arial"/>
              <a:cs typeface="Arial"/>
              <a:sym typeface="Arial"/>
            </a:endParaRPr>
          </a:p>
          <a:p>
            <a:pPr indent="-298450" lvl="3" marL="1828800" rtl="0" algn="l">
              <a:lnSpc>
                <a:spcPct val="115000"/>
              </a:lnSpc>
              <a:spcBef>
                <a:spcPts val="0"/>
              </a:spcBef>
              <a:spcAft>
                <a:spcPts val="0"/>
              </a:spcAft>
              <a:buClr>
                <a:schemeClr val="dk1"/>
              </a:buClr>
              <a:buSzPts val="1100"/>
              <a:buChar char="●"/>
            </a:pPr>
            <a:r>
              <a:rPr lang="en" sz="1100">
                <a:latin typeface="Arial"/>
                <a:ea typeface="Arial"/>
                <a:cs typeface="Arial"/>
                <a:sym typeface="Arial"/>
              </a:rPr>
              <a:t>Increase safety = higher population = higher income</a:t>
            </a:r>
            <a:endParaRPr sz="1100">
              <a:latin typeface="Arial"/>
              <a:ea typeface="Arial"/>
              <a:cs typeface="Arial"/>
              <a:sym typeface="Arial"/>
            </a:endParaRPr>
          </a:p>
          <a:p>
            <a:pPr indent="0" lvl="0" marL="0" rtl="0" algn="l">
              <a:spcBef>
                <a:spcPts val="0"/>
              </a:spcBef>
              <a:spcAft>
                <a:spcPts val="0"/>
              </a:spcAft>
              <a:buNone/>
            </a:pPr>
            <a:r>
              <a:t/>
            </a:r>
            <a:endParaRPr/>
          </a:p>
        </p:txBody>
      </p:sp>
      <p:sp>
        <p:nvSpPr>
          <p:cNvPr id="118" name="Google Shape;118;g3e8c3d0f5a_0_69: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3e8c3d0f5a_0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e8c3d0f5a_0_7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3333"/>
                </a:solidFill>
                <a:highlight>
                  <a:srgbClr val="FFFFFF"/>
                </a:highlight>
                <a:latin typeface="Helvetica Neue"/>
                <a:ea typeface="Helvetica Neue"/>
                <a:cs typeface="Helvetica Neue"/>
                <a:sym typeface="Helvetica Neue"/>
              </a:rPr>
              <a:t>Kelsey</a:t>
            </a:r>
            <a:endParaRPr>
              <a:solidFill>
                <a:srgbClr val="333333"/>
              </a:solidFill>
              <a:highlight>
                <a:srgbClr val="FFFFFF"/>
              </a:highlight>
              <a:latin typeface="Helvetica Neue"/>
              <a:ea typeface="Helvetica Neue"/>
              <a:cs typeface="Helvetica Neue"/>
              <a:sym typeface="Helvetica Neue"/>
            </a:endParaRPr>
          </a:p>
          <a:p>
            <a:pPr indent="-304800" lvl="0" marL="457200" rtl="0" algn="l">
              <a:spcBef>
                <a:spcPts val="0"/>
              </a:spcBef>
              <a:spcAft>
                <a:spcPts val="0"/>
              </a:spcAft>
              <a:buClr>
                <a:srgbClr val="333333"/>
              </a:buClr>
              <a:buSzPts val="1200"/>
              <a:buFont typeface="Helvetica Neue"/>
              <a:buChar char="-"/>
            </a:pPr>
            <a:r>
              <a:rPr lang="en">
                <a:solidFill>
                  <a:srgbClr val="333333"/>
                </a:solidFill>
                <a:highlight>
                  <a:srgbClr val="FFFFFF"/>
                </a:highlight>
                <a:latin typeface="Helvetica Neue"/>
                <a:ea typeface="Helvetica Neue"/>
                <a:cs typeface="Helvetica Neue"/>
                <a:sym typeface="Helvetica Neue"/>
              </a:rPr>
              <a:t>Crime incidences disclosure “Arlington County Data API was used for this purpose, but it is not endorsed or certified by Arlington County.”</a:t>
            </a:r>
            <a:endParaRPr>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b="1" lang="en" sz="1400">
                <a:solidFill>
                  <a:srgbClr val="333333"/>
                </a:solidFill>
                <a:highlight>
                  <a:srgbClr val="FFFFFF"/>
                </a:highlight>
                <a:latin typeface="Helvetica Neue"/>
                <a:ea typeface="Helvetica Neue"/>
                <a:cs typeface="Helvetica Neue"/>
                <a:sym typeface="Helvetica Neue"/>
              </a:rPr>
              <a:t>Speaking notes:</a:t>
            </a:r>
            <a:endParaRPr b="1" sz="1400">
              <a:solidFill>
                <a:srgbClr val="333333"/>
              </a:solidFill>
              <a:highlight>
                <a:srgbClr val="FFFFFF"/>
              </a:highlight>
              <a:latin typeface="Helvetica Neue"/>
              <a:ea typeface="Helvetica Neue"/>
              <a:cs typeface="Helvetica Neue"/>
              <a:sym typeface="Helvetica Neue"/>
            </a:endParaRPr>
          </a:p>
          <a:p>
            <a:pPr indent="-304800" lvl="0" marL="457200" rtl="0" algn="l">
              <a:spcBef>
                <a:spcPts val="0"/>
              </a:spcBef>
              <a:spcAft>
                <a:spcPts val="0"/>
              </a:spcAft>
              <a:buClr>
                <a:srgbClr val="333333"/>
              </a:buClr>
              <a:buSzPts val="1200"/>
              <a:buFont typeface="Helvetica Neue"/>
              <a:buChar char="-"/>
            </a:pPr>
            <a:r>
              <a:rPr lang="en">
                <a:solidFill>
                  <a:srgbClr val="333333"/>
                </a:solidFill>
                <a:highlight>
                  <a:srgbClr val="FFFFFF"/>
                </a:highlight>
                <a:latin typeface="Helvetica Neue"/>
                <a:ea typeface="Helvetica Neue"/>
                <a:cs typeface="Helvetica Neue"/>
                <a:sym typeface="Helvetica Neue"/>
              </a:rPr>
              <a:t>Here is an overview of the data that we have been working with -- green is the data that we have worked with and red is the data that we are going to work with in the future</a:t>
            </a:r>
            <a:endParaRPr>
              <a:solidFill>
                <a:srgbClr val="333333"/>
              </a:solidFill>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rPr lang="en">
                <a:solidFill>
                  <a:srgbClr val="333333"/>
                </a:solidFill>
                <a:highlight>
                  <a:srgbClr val="FFFFFF"/>
                </a:highlight>
                <a:latin typeface="Helvetica Neue"/>
                <a:ea typeface="Helvetica Neue"/>
                <a:cs typeface="Helvetica Neue"/>
                <a:sym typeface="Helvetica Neue"/>
              </a:rPr>
              <a:t>DATA WE’VE WORKED WITH</a:t>
            </a:r>
            <a:endParaRPr>
              <a:solidFill>
                <a:srgbClr val="333333"/>
              </a:solidFill>
              <a:highlight>
                <a:srgbClr val="FFFFFF"/>
              </a:highlight>
              <a:latin typeface="Helvetica Neue"/>
              <a:ea typeface="Helvetica Neue"/>
              <a:cs typeface="Helvetica Neue"/>
              <a:sym typeface="Helvetica Neue"/>
            </a:endParaRPr>
          </a:p>
          <a:p>
            <a:pPr indent="-304800" lvl="0" marL="457200" rtl="0" algn="l">
              <a:spcBef>
                <a:spcPts val="0"/>
              </a:spcBef>
              <a:spcAft>
                <a:spcPts val="0"/>
              </a:spcAft>
              <a:buClr>
                <a:srgbClr val="333333"/>
              </a:buClr>
              <a:buSzPts val="1200"/>
              <a:buFont typeface="Helvetica Neue"/>
              <a:buChar char="●"/>
            </a:pPr>
            <a:r>
              <a:rPr lang="en">
                <a:solidFill>
                  <a:srgbClr val="333333"/>
                </a:solidFill>
                <a:highlight>
                  <a:srgbClr val="FFFFFF"/>
                </a:highlight>
                <a:latin typeface="Helvetica Neue"/>
                <a:ea typeface="Helvetica Neue"/>
                <a:cs typeface="Helvetica Neue"/>
                <a:sym typeface="Helvetica Neue"/>
              </a:rPr>
              <a:t>For crime incidents we were looking at the crime data that we geocoded for the clarendon area and had descriptions of, like DUI, Drunk in Public, Traffic and Parking violations, etc. We are looking how these were affected by weekends and special events like a football game or St. Patricks day or something like that</a:t>
            </a:r>
            <a:endParaRPr>
              <a:solidFill>
                <a:srgbClr val="333333"/>
              </a:solidFill>
              <a:highlight>
                <a:srgbClr val="FFFFFF"/>
              </a:highlight>
              <a:latin typeface="Helvetica Neue"/>
              <a:ea typeface="Helvetica Neue"/>
              <a:cs typeface="Helvetica Neue"/>
              <a:sym typeface="Helvetica Neue"/>
            </a:endParaRPr>
          </a:p>
          <a:p>
            <a:pPr indent="-298450" lvl="0" marL="457200" rtl="0" algn="l">
              <a:spcBef>
                <a:spcPts val="0"/>
              </a:spcBef>
              <a:spcAft>
                <a:spcPts val="0"/>
              </a:spcAft>
              <a:buClr>
                <a:srgbClr val="333333"/>
              </a:buClr>
              <a:buSzPts val="1100"/>
              <a:buFont typeface="Helvetica Neue"/>
              <a:buChar char="●"/>
            </a:pPr>
            <a:r>
              <a:rPr lang="en">
                <a:solidFill>
                  <a:srgbClr val="333333"/>
                </a:solidFill>
                <a:highlight>
                  <a:schemeClr val="lt1"/>
                </a:highlight>
                <a:latin typeface="Helvetica Neue"/>
                <a:ea typeface="Helvetica Neue"/>
                <a:cs typeface="Helvetica Neue"/>
                <a:sym typeface="Helvetica Neue"/>
              </a:rPr>
              <a:t>From social media, we did some scraping to see the public perception of the Arlington police department. We looked at sites like the ACPD website, comments on articles related to alcohol in arlington (for example, an article about parking zones being added at peak times), and also twitter and facebook posts that mention the ACPD or the Clarendon bar scene</a:t>
            </a:r>
            <a:endParaRPr>
              <a:solidFill>
                <a:srgbClr val="333333"/>
              </a:solidFill>
              <a:highlight>
                <a:schemeClr val="lt1"/>
              </a:highlight>
              <a:latin typeface="Helvetica Neue"/>
              <a:ea typeface="Helvetica Neue"/>
              <a:cs typeface="Helvetica Neue"/>
              <a:sym typeface="Helvetica Neue"/>
            </a:endParaRPr>
          </a:p>
          <a:p>
            <a:pPr indent="0" lvl="0" marL="0" rtl="0" algn="l">
              <a:spcBef>
                <a:spcPts val="0"/>
              </a:spcBef>
              <a:spcAft>
                <a:spcPts val="0"/>
              </a:spcAft>
              <a:buNone/>
            </a:pPr>
            <a:r>
              <a:rPr lang="en">
                <a:solidFill>
                  <a:srgbClr val="333333"/>
                </a:solidFill>
                <a:highlight>
                  <a:schemeClr val="lt1"/>
                </a:highlight>
                <a:latin typeface="Helvetica Neue"/>
                <a:ea typeface="Helvetica Neue"/>
                <a:cs typeface="Helvetica Neue"/>
                <a:sym typeface="Helvetica Neue"/>
              </a:rPr>
              <a:t>DATA WE ARE GOING TO WORK WITH</a:t>
            </a:r>
            <a:endParaRPr>
              <a:solidFill>
                <a:srgbClr val="333333"/>
              </a:solidFill>
              <a:highlight>
                <a:schemeClr val="lt1"/>
              </a:highlight>
              <a:latin typeface="Helvetica Neue"/>
              <a:ea typeface="Helvetica Neue"/>
              <a:cs typeface="Helvetica Neue"/>
              <a:sym typeface="Helvetica Neue"/>
            </a:endParaRPr>
          </a:p>
          <a:p>
            <a:pPr indent="-304800" lvl="0" marL="457200" rtl="0" algn="l">
              <a:spcBef>
                <a:spcPts val="0"/>
              </a:spcBef>
              <a:spcAft>
                <a:spcPts val="0"/>
              </a:spcAft>
              <a:buClr>
                <a:srgbClr val="333333"/>
              </a:buClr>
              <a:buSzPts val="1200"/>
              <a:buFont typeface="Helvetica Neue"/>
              <a:buChar char="●"/>
            </a:pPr>
            <a:r>
              <a:rPr lang="en">
                <a:solidFill>
                  <a:srgbClr val="333333"/>
                </a:solidFill>
                <a:highlight>
                  <a:srgbClr val="FFFFFF"/>
                </a:highlight>
                <a:latin typeface="Helvetica Neue"/>
                <a:ea typeface="Helvetica Neue"/>
                <a:cs typeface="Helvetica Neue"/>
                <a:sym typeface="Helvetica Neue"/>
              </a:rPr>
              <a:t>For the ABC data that we are going to collect we made sure the data was in the clarendon area as well and we are looking from a time period of January 1st 2015 to the present in order to determine the ABC violations that restaurants in this area have committed. This was to see if the restaurants that implemented the Arlington Restaurant Initiative had less violations during the years that they were involved in the program.</a:t>
            </a:r>
            <a:endParaRPr>
              <a:solidFill>
                <a:srgbClr val="333333"/>
              </a:solidFill>
              <a:highlight>
                <a:srgbClr val="FFFFFF"/>
              </a:highlight>
              <a:latin typeface="Helvetica Neue"/>
              <a:ea typeface="Helvetica Neue"/>
              <a:cs typeface="Helvetica Neue"/>
              <a:sym typeface="Helvetica Neue"/>
            </a:endParaRPr>
          </a:p>
          <a:p>
            <a:pPr indent="-304800" lvl="0" marL="457200" rtl="0" algn="l">
              <a:spcBef>
                <a:spcPts val="0"/>
              </a:spcBef>
              <a:spcAft>
                <a:spcPts val="0"/>
              </a:spcAft>
              <a:buClr>
                <a:srgbClr val="333333"/>
              </a:buClr>
              <a:buSzPts val="1200"/>
              <a:buFont typeface="Helvetica Neue"/>
              <a:buChar char="●"/>
            </a:pPr>
            <a:r>
              <a:rPr lang="en">
                <a:solidFill>
                  <a:srgbClr val="333333"/>
                </a:solidFill>
                <a:highlight>
                  <a:srgbClr val="FFFFFF"/>
                </a:highlight>
                <a:latin typeface="Helvetica Neue"/>
                <a:ea typeface="Helvetica Neue"/>
                <a:cs typeface="Helvetica Neue"/>
                <a:sym typeface="Helvetica Neue"/>
              </a:rPr>
              <a:t>The last data set we are going to take a look at is weather data in the area, because inclement weather could affect the amount of people going out on a certain day</a:t>
            </a:r>
            <a:endParaRPr>
              <a:solidFill>
                <a:srgbClr val="333333"/>
              </a:solidFill>
              <a:highlight>
                <a:srgbClr val="FFFFFF"/>
              </a:highlight>
              <a:latin typeface="Helvetica Neue"/>
              <a:ea typeface="Helvetica Neue"/>
              <a:cs typeface="Helvetica Neue"/>
              <a:sym typeface="Helvetica Neue"/>
            </a:endParaRPr>
          </a:p>
        </p:txBody>
      </p:sp>
      <p:sp>
        <p:nvSpPr>
          <p:cNvPr id="125" name="Google Shape;125;g3e8c3d0f5a_0_75: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3e8c3d0f5a_0_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e8c3d0f5a_0_81: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Kelsey</a:t>
            </a:r>
            <a:endParaRPr/>
          </a:p>
          <a:p>
            <a:pPr indent="0" lvl="0" marL="0" rtl="0" algn="l">
              <a:lnSpc>
                <a:spcPct val="115000"/>
              </a:lnSpc>
              <a:spcBef>
                <a:spcPts val="0"/>
              </a:spcBef>
              <a:spcAft>
                <a:spcPts val="0"/>
              </a:spcAft>
              <a:buNone/>
            </a:pPr>
            <a:r>
              <a:rPr lang="en"/>
              <a:t>This is the frequency of alcohol related crimes from 2015 to 2017 from our Crime incidents data.</a:t>
            </a:r>
            <a:endParaRPr/>
          </a:p>
          <a:p>
            <a:pPr indent="0" lvl="0" marL="0" rtl="0" algn="l">
              <a:lnSpc>
                <a:spcPct val="115000"/>
              </a:lnSpc>
              <a:spcBef>
                <a:spcPts val="0"/>
              </a:spcBef>
              <a:spcAft>
                <a:spcPts val="0"/>
              </a:spcAft>
              <a:buNone/>
            </a:pPr>
            <a:r>
              <a:rPr lang="en"/>
              <a:t>Every category except sexual assault and drug possession have decreased for the year of 2017.</a:t>
            </a:r>
            <a:endParaRPr/>
          </a:p>
          <a:p>
            <a:pPr indent="0" lvl="0" marL="0" rtl="0" algn="l">
              <a:lnSpc>
                <a:spcPct val="115000"/>
              </a:lnSpc>
              <a:spcBef>
                <a:spcPts val="0"/>
              </a:spcBef>
              <a:spcAft>
                <a:spcPts val="0"/>
              </a:spcAft>
              <a:buNone/>
            </a:pPr>
            <a:r>
              <a:rPr lang="en"/>
              <a:t>The categories we really want to focus on are drunk in public, DUI,  and traffic and parking violations. </a:t>
            </a:r>
            <a:endParaRPr/>
          </a:p>
          <a:p>
            <a:pPr indent="0" lvl="0" marL="0" rtl="0" algn="l">
              <a:lnSpc>
                <a:spcPct val="115000"/>
              </a:lnSpc>
              <a:spcBef>
                <a:spcPts val="0"/>
              </a:spcBef>
              <a:spcAft>
                <a:spcPts val="0"/>
              </a:spcAft>
              <a:buNone/>
            </a:pPr>
            <a:r>
              <a:rPr lang="en"/>
              <a:t>Drunk in public increased in 2016 but got to its lowest point in three years at 162 incidents in 2017. </a:t>
            </a:r>
            <a:endParaRPr/>
          </a:p>
          <a:p>
            <a:pPr indent="0" lvl="0" marL="0" rtl="0" algn="l">
              <a:lnSpc>
                <a:spcPct val="115000"/>
              </a:lnSpc>
              <a:spcBef>
                <a:spcPts val="0"/>
              </a:spcBef>
              <a:spcAft>
                <a:spcPts val="0"/>
              </a:spcAft>
              <a:buNone/>
            </a:pPr>
            <a:r>
              <a:rPr lang="en"/>
              <a:t>The same thing happened for incidents of DUI; it increased in 2016 and decreased to its lowest the next year. </a:t>
            </a:r>
            <a:endParaRPr/>
          </a:p>
          <a:p>
            <a:pPr indent="0" lvl="0" marL="0" rtl="0" algn="l">
              <a:lnSpc>
                <a:spcPct val="115000"/>
              </a:lnSpc>
              <a:spcBef>
                <a:spcPts val="0"/>
              </a:spcBef>
              <a:spcAft>
                <a:spcPts val="0"/>
              </a:spcAft>
              <a:buNone/>
            </a:pPr>
            <a:r>
              <a:rPr lang="en"/>
              <a:t>One of the most important things that we found were that there are ZERO traffic and parking violations for 2017. </a:t>
            </a:r>
            <a:endParaRPr/>
          </a:p>
          <a:p>
            <a:pPr indent="0" lvl="0" marL="0" rtl="0" algn="l">
              <a:lnSpc>
                <a:spcPct val="115000"/>
              </a:lnSpc>
              <a:spcBef>
                <a:spcPts val="0"/>
              </a:spcBef>
              <a:spcAft>
                <a:spcPts val="0"/>
              </a:spcAft>
              <a:buNone/>
            </a:pPr>
            <a:r>
              <a:rPr lang="en"/>
              <a:t>This was mostly likely due to the fact that the police blocked off certain sections of road where the parking violations were the most problematic. </a:t>
            </a:r>
            <a:endParaRPr/>
          </a:p>
          <a:p>
            <a:pPr indent="0" lvl="0" marL="0" rtl="0" algn="l">
              <a:lnSpc>
                <a:spcPct val="115000"/>
              </a:lnSpc>
              <a:spcBef>
                <a:spcPts val="0"/>
              </a:spcBef>
              <a:spcAft>
                <a:spcPts val="0"/>
              </a:spcAft>
              <a:buNone/>
            </a:pPr>
            <a:r>
              <a:rPr lang="en"/>
              <a:t>We found this to be incredibly informative in regards to the effectiveness of the police dealing with the increased populations in Clarendon during peak times. </a:t>
            </a:r>
            <a:endParaRPr/>
          </a:p>
        </p:txBody>
      </p:sp>
      <p:sp>
        <p:nvSpPr>
          <p:cNvPr id="132" name="Google Shape;132;g3e8c3d0f5a_0_81: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3e8c3d0f5a_0_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e8c3d0f5a_0_8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295275" lvl="0" marL="457200" rtl="0" algn="l">
              <a:spcBef>
                <a:spcPts val="0"/>
              </a:spcBef>
              <a:spcAft>
                <a:spcPts val="0"/>
              </a:spcAft>
              <a:buClr>
                <a:srgbClr val="333333"/>
              </a:buClr>
              <a:buSzPts val="1050"/>
              <a:buFont typeface="Helvetica Neue"/>
              <a:buChar char="-"/>
            </a:pPr>
            <a:r>
              <a:rPr lang="en" sz="1050">
                <a:solidFill>
                  <a:srgbClr val="333333"/>
                </a:solidFill>
                <a:highlight>
                  <a:srgbClr val="FFFFFF"/>
                </a:highlight>
                <a:latin typeface="Helvetica Neue"/>
                <a:ea typeface="Helvetica Neue"/>
                <a:cs typeface="Helvetica Neue"/>
                <a:sym typeface="Helvetica Neue"/>
              </a:rPr>
              <a:t>Crime incidences disclosure “Arlington County Data API was used for this purpose, but it is not endorsed or certified by Arlington County.”</a:t>
            </a:r>
            <a:endParaRPr sz="1050">
              <a:solidFill>
                <a:srgbClr val="333333"/>
              </a:solidFill>
              <a:highlight>
                <a:srgbClr val="FFFFFF"/>
              </a:highlight>
              <a:latin typeface="Helvetica Neue"/>
              <a:ea typeface="Helvetica Neue"/>
              <a:cs typeface="Helvetica Neue"/>
              <a:sym typeface="Helvetica Neue"/>
            </a:endParaRPr>
          </a:p>
          <a:p>
            <a:pPr indent="-295275" lvl="0" marL="457200" rtl="0" algn="l">
              <a:spcBef>
                <a:spcPts val="0"/>
              </a:spcBef>
              <a:spcAft>
                <a:spcPts val="0"/>
              </a:spcAft>
              <a:buClr>
                <a:srgbClr val="333333"/>
              </a:buClr>
              <a:buSzPts val="1050"/>
              <a:buFont typeface="Helvetica Neue"/>
              <a:buChar char="-"/>
            </a:pPr>
            <a:r>
              <a:rPr lang="en" sz="1050">
                <a:solidFill>
                  <a:srgbClr val="333333"/>
                </a:solidFill>
                <a:highlight>
                  <a:srgbClr val="FFFFFF"/>
                </a:highlight>
                <a:latin typeface="Helvetica Neue"/>
                <a:ea typeface="Helvetica Neue"/>
                <a:cs typeface="Helvetica Neue"/>
                <a:sym typeface="Helvetica Neue"/>
              </a:rPr>
              <a:t>this scatterplot shows the percent change of alcohl-related crime incidents that occurred both within the Clarendon area as well as outside the Clarendon area</a:t>
            </a:r>
            <a:endParaRPr sz="1050">
              <a:solidFill>
                <a:srgbClr val="333333"/>
              </a:solidFill>
              <a:highlight>
                <a:srgbClr val="FFFFFF"/>
              </a:highlight>
              <a:latin typeface="Helvetica Neue"/>
              <a:ea typeface="Helvetica Neue"/>
              <a:cs typeface="Helvetica Neue"/>
              <a:sym typeface="Helvetica Neue"/>
            </a:endParaRPr>
          </a:p>
          <a:p>
            <a:pPr indent="-295275" lvl="1" marL="914400" rtl="0" algn="l">
              <a:spcBef>
                <a:spcPts val="0"/>
              </a:spcBef>
              <a:spcAft>
                <a:spcPts val="0"/>
              </a:spcAft>
              <a:buClr>
                <a:srgbClr val="333333"/>
              </a:buClr>
              <a:buSzPts val="1050"/>
              <a:buFont typeface="Helvetica Neue"/>
              <a:buChar char="-"/>
            </a:pPr>
            <a:r>
              <a:rPr lang="en" sz="1050">
                <a:solidFill>
                  <a:srgbClr val="333333"/>
                </a:solidFill>
                <a:highlight>
                  <a:srgbClr val="FFFFFF"/>
                </a:highlight>
                <a:latin typeface="Helvetica Neue"/>
                <a:ea typeface="Helvetica Neue"/>
                <a:cs typeface="Helvetica Neue"/>
                <a:sym typeface="Helvetica Neue"/>
              </a:rPr>
              <a:t>the goal was to make a visualization that crime incidents have gone down after the ARI program was implemented but as you can see it also has gone down outside the Clarendon area since ARI</a:t>
            </a:r>
            <a:endParaRPr sz="1050">
              <a:solidFill>
                <a:srgbClr val="333333"/>
              </a:solidFill>
              <a:highlight>
                <a:srgbClr val="FFFFFF"/>
              </a:highlight>
              <a:latin typeface="Helvetica Neue"/>
              <a:ea typeface="Helvetica Neue"/>
              <a:cs typeface="Helvetica Neue"/>
              <a:sym typeface="Helvetica Neue"/>
            </a:endParaRPr>
          </a:p>
        </p:txBody>
      </p:sp>
      <p:sp>
        <p:nvSpPr>
          <p:cNvPr id="141" name="Google Shape;141;g3e8c3d0f5a_0_89: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title"/>
          </p:nvPr>
        </p:nvSpPr>
        <p:spPr>
          <a:xfrm>
            <a:off x="623888" y="0"/>
            <a:ext cx="7886700" cy="756300"/>
          </a:xfrm>
          <a:prstGeom prst="rect">
            <a:avLst/>
          </a:prstGeom>
          <a:noFill/>
          <a:ln>
            <a:noFill/>
          </a:ln>
        </p:spPr>
        <p:txBody>
          <a:bodyPr anchorCtr="0" anchor="b" bIns="34275" lIns="68575" spcFirstLastPara="1" rIns="68575" wrap="square" tIns="34275"/>
          <a:lstStyle>
            <a:lvl1pPr lvl="0" marR="0" rtl="0" algn="ctr">
              <a:lnSpc>
                <a:spcPct val="9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0" name="Google Shape;10;p2"/>
          <p:cNvSpPr txBox="1"/>
          <p:nvPr>
            <p:ph idx="1" type="body"/>
          </p:nvPr>
        </p:nvSpPr>
        <p:spPr>
          <a:xfrm>
            <a:off x="623888" y="937933"/>
            <a:ext cx="7886700" cy="3629400"/>
          </a:xfrm>
          <a:prstGeom prst="rect">
            <a:avLst/>
          </a:prstGeom>
          <a:noFill/>
          <a:ln>
            <a:noFill/>
          </a:ln>
        </p:spPr>
        <p:txBody>
          <a:bodyPr anchorCtr="0" anchor="t" bIns="34275" lIns="68575" spcFirstLastPara="1" rIns="68575" wrap="square" tIns="34275"/>
          <a:lstStyle>
            <a:lvl1pPr indent="-228600" lvl="0" marL="457200" marR="0" rtl="0" algn="l">
              <a:lnSpc>
                <a:spcPct val="90000"/>
              </a:lnSpc>
              <a:spcBef>
                <a:spcPts val="800"/>
              </a:spcBef>
              <a:spcAft>
                <a:spcPts val="0"/>
              </a:spcAft>
              <a:buClr>
                <a:srgbClr val="888888"/>
              </a:buClr>
              <a:buSzPts val="1800"/>
              <a:buFont typeface="Arial"/>
              <a:buNone/>
              <a:defRPr b="0" i="0" sz="1800" u="none" cap="none" strike="noStrike">
                <a:solidFill>
                  <a:srgbClr val="888888"/>
                </a:solidFill>
                <a:latin typeface="Trebuchet MS"/>
                <a:ea typeface="Trebuchet MS"/>
                <a:cs typeface="Trebuchet MS"/>
                <a:sym typeface="Trebuchet MS"/>
              </a:defRPr>
            </a:lvl1pPr>
            <a:lvl2pPr indent="-228600" lvl="1" marL="914400" marR="0" rtl="0" algn="l">
              <a:lnSpc>
                <a:spcPct val="90000"/>
              </a:lnSpc>
              <a:spcBef>
                <a:spcPts val="400"/>
              </a:spcBef>
              <a:spcAft>
                <a:spcPts val="0"/>
              </a:spcAft>
              <a:buClr>
                <a:srgbClr val="888888"/>
              </a:buClr>
              <a:buSzPts val="1500"/>
              <a:buFont typeface="Arial"/>
              <a:buNone/>
              <a:defRPr b="0" i="0" sz="1500" u="none" cap="none" strike="noStrike">
                <a:solidFill>
                  <a:srgbClr val="888888"/>
                </a:solidFill>
                <a:latin typeface="Trebuchet MS"/>
                <a:ea typeface="Trebuchet MS"/>
                <a:cs typeface="Trebuchet MS"/>
                <a:sym typeface="Trebuchet MS"/>
              </a:defRPr>
            </a:lvl2pPr>
            <a:lvl3pPr indent="-228600" lvl="2" marL="1371600" marR="0" rtl="0" algn="l">
              <a:lnSpc>
                <a:spcPct val="90000"/>
              </a:lnSpc>
              <a:spcBef>
                <a:spcPts val="400"/>
              </a:spcBef>
              <a:spcAft>
                <a:spcPts val="0"/>
              </a:spcAft>
              <a:buClr>
                <a:srgbClr val="888888"/>
              </a:buClr>
              <a:buSzPts val="1400"/>
              <a:buFont typeface="Arial"/>
              <a:buNone/>
              <a:defRPr b="0" i="0" sz="1400" u="none" cap="none" strike="noStrike">
                <a:solidFill>
                  <a:srgbClr val="888888"/>
                </a:solidFill>
                <a:latin typeface="Trebuchet MS"/>
                <a:ea typeface="Trebuchet MS"/>
                <a:cs typeface="Trebuchet MS"/>
                <a:sym typeface="Trebuchet MS"/>
              </a:defRPr>
            </a:lvl3pPr>
            <a:lvl4pPr indent="-228600" lvl="3" marL="18288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Trebuchet MS"/>
                <a:ea typeface="Trebuchet MS"/>
                <a:cs typeface="Trebuchet MS"/>
                <a:sym typeface="Trebuchet MS"/>
              </a:defRPr>
            </a:lvl4pPr>
            <a:lvl5pPr indent="-228600" lvl="4" marL="22860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Trebuchet MS"/>
                <a:ea typeface="Trebuchet MS"/>
                <a:cs typeface="Trebuchet MS"/>
                <a:sym typeface="Trebuchet MS"/>
              </a:defRPr>
            </a:lvl5pPr>
            <a:lvl6pPr indent="-228600" lvl="5" marL="27432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9pPr>
          </a:lstStyle>
          <a:p/>
        </p:txBody>
      </p:sp>
      <p:pic>
        <p:nvPicPr>
          <p:cNvPr id="11" name="Google Shape;11;p2"/>
          <p:cNvPicPr preferRelativeResize="0"/>
          <p:nvPr/>
        </p:nvPicPr>
        <p:blipFill rotWithShape="1">
          <a:blip r:embed="rId3">
            <a:alphaModFix/>
          </a:blip>
          <a:srcRect b="0" l="0" r="0" t="0"/>
          <a:stretch/>
        </p:blipFill>
        <p:spPr>
          <a:xfrm>
            <a:off x="7199473" y="4594646"/>
            <a:ext cx="1714499" cy="341458"/>
          </a:xfrm>
          <a:prstGeom prst="rect">
            <a:avLst/>
          </a:prstGeom>
          <a:solidFill>
            <a:schemeClr val="lt1"/>
          </a:solid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44" name="Shape 44"/>
        <p:cNvGrpSpPr/>
        <p:nvPr/>
      </p:nvGrpSpPr>
      <p:grpSpPr>
        <a:xfrm>
          <a:off x="0" y="0"/>
          <a:ext cx="0" cy="0"/>
          <a:chOff x="0" y="0"/>
          <a:chExt cx="0" cy="0"/>
        </a:xfrm>
      </p:grpSpPr>
      <p:sp>
        <p:nvSpPr>
          <p:cNvPr id="45" name="Google Shape;45;p12"/>
          <p:cNvSpPr txBox="1"/>
          <p:nvPr>
            <p:ph type="ctrTitle"/>
          </p:nvPr>
        </p:nvSpPr>
        <p:spPr>
          <a:xfrm>
            <a:off x="322730" y="373156"/>
            <a:ext cx="5244300" cy="2138100"/>
          </a:xfrm>
          <a:prstGeom prst="rect">
            <a:avLst/>
          </a:prstGeom>
          <a:noFill/>
          <a:ln>
            <a:noFill/>
          </a:ln>
        </p:spPr>
        <p:txBody>
          <a:bodyPr anchorCtr="0" anchor="ctr" bIns="68575" lIns="68575" spcFirstLastPara="1" rIns="68575" wrap="square" tIns="68575"/>
          <a:lstStyle>
            <a:lvl1pPr indent="0" lvl="0" marL="0" marR="0" rtl="0" algn="ctr">
              <a:lnSpc>
                <a:spcPct val="90000"/>
              </a:lnSpc>
              <a:spcBef>
                <a:spcPts val="0"/>
              </a:spcBef>
              <a:spcAft>
                <a:spcPts val="0"/>
              </a:spcAft>
              <a:buClr>
                <a:schemeClr val="dk2"/>
              </a:buClr>
              <a:buSzPts val="1100"/>
              <a:buFont typeface="Raleway"/>
              <a:buNone/>
              <a:defRPr b="1" i="0" sz="4500" u="none" cap="none" strike="noStrike">
                <a:solidFill>
                  <a:schemeClr val="dk2"/>
                </a:solidFill>
                <a:latin typeface="Raleway"/>
                <a:ea typeface="Raleway"/>
                <a:cs typeface="Raleway"/>
                <a:sym typeface="Raleway"/>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
        <p:nvSpPr>
          <p:cNvPr id="46" name="Google Shape;46;p12"/>
          <p:cNvSpPr txBox="1"/>
          <p:nvPr>
            <p:ph idx="1" type="subTitle"/>
          </p:nvPr>
        </p:nvSpPr>
        <p:spPr>
          <a:xfrm>
            <a:off x="322730" y="2701528"/>
            <a:ext cx="5244300" cy="1241700"/>
          </a:xfrm>
          <a:prstGeom prst="rect">
            <a:avLst/>
          </a:prstGeom>
          <a:noFill/>
          <a:ln>
            <a:noFill/>
          </a:ln>
        </p:spPr>
        <p:txBody>
          <a:bodyPr anchorCtr="0" anchor="t" bIns="68575" lIns="68575" spcFirstLastPara="1" rIns="68575" wrap="square" tIns="68575"/>
          <a:lstStyle>
            <a:lvl1pPr indent="0" lvl="0" marL="0" marR="0" rtl="0" algn="l">
              <a:lnSpc>
                <a:spcPct val="90000"/>
              </a:lnSpc>
              <a:spcBef>
                <a:spcPts val="800"/>
              </a:spcBef>
              <a:spcAft>
                <a:spcPts val="0"/>
              </a:spcAft>
              <a:buClr>
                <a:schemeClr val="dk2"/>
              </a:buClr>
              <a:buSzPts val="2100"/>
              <a:buFont typeface="Arial"/>
              <a:buNone/>
              <a:defRPr b="0" i="0" sz="1800" u="none" cap="none" strike="noStrike">
                <a:solidFill>
                  <a:schemeClr val="dk2"/>
                </a:solidFill>
                <a:latin typeface="Trebuchet MS"/>
                <a:ea typeface="Trebuchet MS"/>
                <a:cs typeface="Trebuchet MS"/>
                <a:sym typeface="Trebuchet MS"/>
              </a:defRPr>
            </a:lvl1pPr>
            <a:lvl2pPr indent="0" lvl="1" marL="342900" marR="0" rtl="0" algn="ctr">
              <a:lnSpc>
                <a:spcPct val="90000"/>
              </a:lnSpc>
              <a:spcBef>
                <a:spcPts val="400"/>
              </a:spcBef>
              <a:spcAft>
                <a:spcPts val="0"/>
              </a:spcAft>
              <a:buClr>
                <a:schemeClr val="dk2"/>
              </a:buClr>
              <a:buSzPts val="1800"/>
              <a:buFont typeface="Arial"/>
              <a:buNone/>
              <a:defRPr b="0" i="0" sz="1500" u="none" cap="none" strike="noStrike">
                <a:solidFill>
                  <a:schemeClr val="dk2"/>
                </a:solidFill>
                <a:latin typeface="Trebuchet MS"/>
                <a:ea typeface="Trebuchet MS"/>
                <a:cs typeface="Trebuchet MS"/>
                <a:sym typeface="Trebuchet MS"/>
              </a:defRPr>
            </a:lvl2pPr>
            <a:lvl3pPr indent="0" lvl="2" marL="685800" marR="0" rtl="0" algn="ctr">
              <a:lnSpc>
                <a:spcPct val="90000"/>
              </a:lnSpc>
              <a:spcBef>
                <a:spcPts val="400"/>
              </a:spcBef>
              <a:spcAft>
                <a:spcPts val="0"/>
              </a:spcAft>
              <a:buClr>
                <a:schemeClr val="dk2"/>
              </a:buClr>
              <a:buSzPts val="1500"/>
              <a:buFont typeface="Arial"/>
              <a:buNone/>
              <a:defRPr b="0" i="0" sz="1400" u="none" cap="none" strike="noStrike">
                <a:solidFill>
                  <a:schemeClr val="dk2"/>
                </a:solidFill>
                <a:latin typeface="Trebuchet MS"/>
                <a:ea typeface="Trebuchet MS"/>
                <a:cs typeface="Trebuchet MS"/>
                <a:sym typeface="Trebuchet MS"/>
              </a:defRPr>
            </a:lvl3pPr>
            <a:lvl4pPr indent="0" lvl="3" marL="1028700" marR="0" rtl="0" algn="ctr">
              <a:lnSpc>
                <a:spcPct val="90000"/>
              </a:lnSpc>
              <a:spcBef>
                <a:spcPts val="400"/>
              </a:spcBef>
              <a:spcAft>
                <a:spcPts val="0"/>
              </a:spcAft>
              <a:buClr>
                <a:schemeClr val="dk2"/>
              </a:buClr>
              <a:buSzPts val="1400"/>
              <a:buFont typeface="Arial"/>
              <a:buNone/>
              <a:defRPr b="0" i="0" sz="1200" u="none" cap="none" strike="noStrike">
                <a:solidFill>
                  <a:schemeClr val="dk2"/>
                </a:solidFill>
                <a:latin typeface="Trebuchet MS"/>
                <a:ea typeface="Trebuchet MS"/>
                <a:cs typeface="Trebuchet MS"/>
                <a:sym typeface="Trebuchet MS"/>
              </a:defRPr>
            </a:lvl4pPr>
            <a:lvl5pPr indent="0" lvl="4" marL="1371600" marR="0" rtl="0" algn="ctr">
              <a:lnSpc>
                <a:spcPct val="90000"/>
              </a:lnSpc>
              <a:spcBef>
                <a:spcPts val="400"/>
              </a:spcBef>
              <a:spcAft>
                <a:spcPts val="0"/>
              </a:spcAft>
              <a:buClr>
                <a:schemeClr val="dk2"/>
              </a:buClr>
              <a:buSzPts val="1400"/>
              <a:buFont typeface="Arial"/>
              <a:buNone/>
              <a:defRPr b="0" i="0" sz="1200" u="none" cap="none" strike="noStrike">
                <a:solidFill>
                  <a:schemeClr val="dk2"/>
                </a:solidFill>
                <a:latin typeface="Trebuchet MS"/>
                <a:ea typeface="Trebuchet MS"/>
                <a:cs typeface="Trebuchet MS"/>
                <a:sym typeface="Trebuchet MS"/>
              </a:defRPr>
            </a:lvl5pPr>
            <a:lvl6pPr indent="0" lvl="5" marL="1714500" marR="0" rtl="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6pPr>
            <a:lvl7pPr indent="0" lvl="6" marL="2057400" marR="0" rtl="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7pPr>
            <a:lvl8pPr indent="0" lvl="7" marL="2400300" marR="0" rtl="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8pPr>
            <a:lvl9pPr indent="0" lvl="8" marL="2743200" marR="0" rtl="0" algn="ctr">
              <a:lnSpc>
                <a:spcPct val="90000"/>
              </a:lnSpc>
              <a:spcBef>
                <a:spcPts val="400"/>
              </a:spcBef>
              <a:spcAft>
                <a:spcPts val="0"/>
              </a:spcAft>
              <a:buClr>
                <a:schemeClr val="dk1"/>
              </a:buClr>
              <a:buSzPts val="1400"/>
              <a:buFont typeface="Arial"/>
              <a:buNone/>
              <a:defRPr b="0" i="0" sz="12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bg>
      <p:bgPr>
        <a:blipFill rotWithShape="1">
          <a:blip r:embed="rId2">
            <a:alphaModFix/>
          </a:blip>
          <a:stretch>
            <a:fillRect b="0" l="0" r="0" t="0"/>
          </a:stretch>
        </a:blipFill>
      </p:bgPr>
    </p:bg>
    <p:spTree>
      <p:nvGrpSpPr>
        <p:cNvPr id="47" name="Shape 47"/>
        <p:cNvGrpSpPr/>
        <p:nvPr/>
      </p:nvGrpSpPr>
      <p:grpSpPr>
        <a:xfrm>
          <a:off x="0" y="0"/>
          <a:ext cx="0" cy="0"/>
          <a:chOff x="0" y="0"/>
          <a:chExt cx="0" cy="0"/>
        </a:xfrm>
      </p:grpSpPr>
      <p:sp>
        <p:nvSpPr>
          <p:cNvPr id="48" name="Google Shape;48;p13"/>
          <p:cNvSpPr txBox="1"/>
          <p:nvPr>
            <p:ph type="title"/>
          </p:nvPr>
        </p:nvSpPr>
        <p:spPr>
          <a:xfrm>
            <a:off x="332816" y="1"/>
            <a:ext cx="8491800" cy="766500"/>
          </a:xfrm>
          <a:prstGeom prst="rect">
            <a:avLst/>
          </a:prstGeom>
          <a:noFill/>
          <a:ln>
            <a:noFill/>
          </a:ln>
        </p:spPr>
        <p:txBody>
          <a:bodyPr anchorCtr="0" anchor="ctr" bIns="68575" lIns="68575" spcFirstLastPara="1" rIns="68575" wrap="square" tIns="68575"/>
          <a:lstStyle>
            <a:lvl1pPr indent="0" lvl="0" marL="0" marR="0" rtl="0" algn="ctr">
              <a:lnSpc>
                <a:spcPct val="90000"/>
              </a:lnSpc>
              <a:spcBef>
                <a:spcPts val="0"/>
              </a:spcBef>
              <a:spcAft>
                <a:spcPts val="0"/>
              </a:spcAft>
              <a:buClr>
                <a:schemeClr val="dk2"/>
              </a:buClr>
              <a:buSzPts val="1100"/>
              <a:buFont typeface="Raleway"/>
              <a:buNone/>
              <a:defRPr b="1" i="0" sz="4100" u="none" cap="none" strike="noStrike">
                <a:solidFill>
                  <a:schemeClr val="dk2"/>
                </a:solidFill>
                <a:latin typeface="Raleway"/>
                <a:ea typeface="Raleway"/>
                <a:cs typeface="Raleway"/>
                <a:sym typeface="Raleway"/>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
        <p:nvSpPr>
          <p:cNvPr id="49" name="Google Shape;49;p13"/>
          <p:cNvSpPr txBox="1"/>
          <p:nvPr>
            <p:ph idx="1" type="body"/>
          </p:nvPr>
        </p:nvSpPr>
        <p:spPr>
          <a:xfrm>
            <a:off x="628650" y="907676"/>
            <a:ext cx="7886700" cy="3449400"/>
          </a:xfrm>
          <a:prstGeom prst="rect">
            <a:avLst/>
          </a:prstGeom>
          <a:noFill/>
          <a:ln>
            <a:noFill/>
          </a:ln>
        </p:spPr>
        <p:txBody>
          <a:bodyPr anchorCtr="0" anchor="t" bIns="68575" lIns="68575" spcFirstLastPara="1" rIns="68575" wrap="square" tIns="685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Blank">
  <p:cSld name="1_Blank">
    <p:spTree>
      <p:nvGrpSpPr>
        <p:cNvPr id="50" name="Shape 50"/>
        <p:cNvGrpSpPr/>
        <p:nvPr/>
      </p:nvGrpSpPr>
      <p:grpSpPr>
        <a:xfrm>
          <a:off x="0" y="0"/>
          <a:ext cx="0" cy="0"/>
          <a:chOff x="0" y="0"/>
          <a:chExt cx="0" cy="0"/>
        </a:xfrm>
      </p:grpSpPr>
      <p:pic>
        <p:nvPicPr>
          <p:cNvPr descr="Biocomplexity-PP-SectionTitle10-SDAL-BKGD-Light_2015-11.jpg" id="51" name="Google Shape;51;p14"/>
          <p:cNvPicPr preferRelativeResize="0"/>
          <p:nvPr/>
        </p:nvPicPr>
        <p:blipFill rotWithShape="1">
          <a:blip r:embed="rId2">
            <a:alphaModFix/>
          </a:blip>
          <a:srcRect b="0" l="0" r="0" t="0"/>
          <a:stretch/>
        </p:blipFill>
        <p:spPr>
          <a:xfrm>
            <a:off x="1" y="0"/>
            <a:ext cx="9119700" cy="5143500"/>
          </a:xfrm>
          <a:prstGeom prst="rect">
            <a:avLst/>
          </a:prstGeom>
          <a:noFill/>
          <a:ln>
            <a:noFill/>
          </a:ln>
        </p:spPr>
      </p:pic>
      <p:sp>
        <p:nvSpPr>
          <p:cNvPr id="52" name="Google Shape;52;p14"/>
          <p:cNvSpPr txBox="1"/>
          <p:nvPr>
            <p:ph type="title"/>
          </p:nvPr>
        </p:nvSpPr>
        <p:spPr>
          <a:xfrm>
            <a:off x="457200" y="205979"/>
            <a:ext cx="8229600" cy="857400"/>
          </a:xfrm>
          <a:prstGeom prst="rect">
            <a:avLst/>
          </a:prstGeom>
          <a:noFill/>
          <a:ln>
            <a:noFill/>
          </a:ln>
        </p:spPr>
        <p:txBody>
          <a:bodyPr anchorCtr="0" anchor="ctr" bIns="68575" lIns="68575" spcFirstLastPara="1" rIns="68575" wrap="square" tIns="68575"/>
          <a:lstStyle>
            <a:lvl1pPr indent="0" lvl="0" marL="0" marR="0" rtl="0" algn="ctr">
              <a:lnSpc>
                <a:spcPct val="90000"/>
              </a:lnSpc>
              <a:spcBef>
                <a:spcPts val="0"/>
              </a:spcBef>
              <a:spcAft>
                <a:spcPts val="0"/>
              </a:spcAft>
              <a:buClr>
                <a:schemeClr val="dk2"/>
              </a:buClr>
              <a:buSzPts val="1100"/>
              <a:buFont typeface="Helvetica Neue"/>
              <a:buNone/>
              <a:defRPr b="0" i="0" sz="4100" u="none" cap="none" strike="noStrike">
                <a:solidFill>
                  <a:schemeClr val="dk2"/>
                </a:solidFill>
                <a:latin typeface="Helvetica Neue"/>
                <a:ea typeface="Helvetica Neue"/>
                <a:cs typeface="Helvetica Neue"/>
                <a:sym typeface="Helvetica Neue"/>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bg>
      <p:bgPr>
        <a:blipFill rotWithShape="1">
          <a:blip r:embed="rId2">
            <a:alphaModFix/>
          </a:blip>
          <a:stretch>
            <a:fillRect b="0" l="0" r="0" t="0"/>
          </a:stretch>
        </a:blipFill>
      </p:bgPr>
    </p:bg>
    <p:spTree>
      <p:nvGrpSpPr>
        <p:cNvPr id="53" name="Shape 53"/>
        <p:cNvGrpSpPr/>
        <p:nvPr/>
      </p:nvGrpSpPr>
      <p:grpSpPr>
        <a:xfrm>
          <a:off x="0" y="0"/>
          <a:ext cx="0" cy="0"/>
          <a:chOff x="0" y="0"/>
          <a:chExt cx="0" cy="0"/>
        </a:xfrm>
      </p:grpSpPr>
      <p:sp>
        <p:nvSpPr>
          <p:cNvPr id="54" name="Google Shape;54;p15"/>
          <p:cNvSpPr txBox="1"/>
          <p:nvPr>
            <p:ph type="title"/>
          </p:nvPr>
        </p:nvSpPr>
        <p:spPr>
          <a:xfrm>
            <a:off x="332816" y="0"/>
            <a:ext cx="8522100" cy="756300"/>
          </a:xfrm>
          <a:prstGeom prst="rect">
            <a:avLst/>
          </a:prstGeom>
          <a:noFill/>
          <a:ln>
            <a:noFill/>
          </a:ln>
        </p:spPr>
        <p:txBody>
          <a:bodyPr anchorCtr="0" anchor="ctr" bIns="68575" lIns="68575" spcFirstLastPara="1" rIns="68575" wrap="square" tIns="68575"/>
          <a:lstStyle>
            <a:lvl1pPr indent="0" lvl="0" marL="0" marR="0" rtl="0" algn="ctr">
              <a:lnSpc>
                <a:spcPct val="90000"/>
              </a:lnSpc>
              <a:spcBef>
                <a:spcPts val="0"/>
              </a:spcBef>
              <a:spcAft>
                <a:spcPts val="0"/>
              </a:spcAft>
              <a:buClr>
                <a:schemeClr val="dk2"/>
              </a:buClr>
              <a:buSzPts val="1100"/>
              <a:buFont typeface="Raleway"/>
              <a:buNone/>
              <a:defRPr b="1" i="0" sz="4100" u="none" cap="none" strike="noStrike">
                <a:solidFill>
                  <a:schemeClr val="dk2"/>
                </a:solidFill>
                <a:latin typeface="Raleway"/>
                <a:ea typeface="Raleway"/>
                <a:cs typeface="Raleway"/>
                <a:sym typeface="Raleway"/>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
        <p:nvSpPr>
          <p:cNvPr id="55" name="Google Shape;55;p15"/>
          <p:cNvSpPr txBox="1"/>
          <p:nvPr>
            <p:ph idx="1" type="body"/>
          </p:nvPr>
        </p:nvSpPr>
        <p:spPr>
          <a:xfrm>
            <a:off x="628650" y="917762"/>
            <a:ext cx="3886200" cy="3714900"/>
          </a:xfrm>
          <a:prstGeom prst="rect">
            <a:avLst/>
          </a:prstGeom>
          <a:noFill/>
          <a:ln>
            <a:noFill/>
          </a:ln>
        </p:spPr>
        <p:txBody>
          <a:bodyPr anchorCtr="0" anchor="t" bIns="68575" lIns="68575" spcFirstLastPara="1" rIns="68575" wrap="square" tIns="685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6" name="Google Shape;56;p15"/>
          <p:cNvSpPr txBox="1"/>
          <p:nvPr>
            <p:ph idx="2" type="body"/>
          </p:nvPr>
        </p:nvSpPr>
        <p:spPr>
          <a:xfrm>
            <a:off x="4629150" y="917762"/>
            <a:ext cx="3886200" cy="3714900"/>
          </a:xfrm>
          <a:prstGeom prst="rect">
            <a:avLst/>
          </a:prstGeom>
          <a:noFill/>
          <a:ln>
            <a:noFill/>
          </a:ln>
        </p:spPr>
        <p:txBody>
          <a:bodyPr anchorCtr="0" anchor="t" bIns="68575" lIns="68575" spcFirstLastPara="1" rIns="68575" wrap="square" tIns="685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7" name="Shape 57"/>
        <p:cNvGrpSpPr/>
        <p:nvPr/>
      </p:nvGrpSpPr>
      <p:grpSpPr>
        <a:xfrm>
          <a:off x="0" y="0"/>
          <a:ext cx="0" cy="0"/>
          <a:chOff x="0" y="0"/>
          <a:chExt cx="0" cy="0"/>
        </a:xfrm>
      </p:grpSpPr>
      <p:sp>
        <p:nvSpPr>
          <p:cNvPr id="58" name="Google Shape;58;p16"/>
          <p:cNvSpPr txBox="1"/>
          <p:nvPr>
            <p:ph type="title"/>
          </p:nvPr>
        </p:nvSpPr>
        <p:spPr>
          <a:xfrm>
            <a:off x="332816" y="393326"/>
            <a:ext cx="5204100" cy="2127900"/>
          </a:xfrm>
          <a:prstGeom prst="rect">
            <a:avLst/>
          </a:prstGeom>
          <a:noFill/>
          <a:ln>
            <a:noFill/>
          </a:ln>
        </p:spPr>
        <p:txBody>
          <a:bodyPr anchorCtr="0" anchor="ctr" bIns="68575" lIns="68575" spcFirstLastPara="1" rIns="68575" wrap="square" tIns="68575"/>
          <a:lstStyle>
            <a:lvl1pPr indent="0" lvl="0" marL="0" marR="0" rtl="0" algn="ctr">
              <a:lnSpc>
                <a:spcPct val="90000"/>
              </a:lnSpc>
              <a:spcBef>
                <a:spcPts val="0"/>
              </a:spcBef>
              <a:spcAft>
                <a:spcPts val="0"/>
              </a:spcAft>
              <a:buClr>
                <a:schemeClr val="dk2"/>
              </a:buClr>
              <a:buSzPts val="1100"/>
              <a:buFont typeface="Raleway"/>
              <a:buNone/>
              <a:defRPr b="1" i="0" sz="4100" u="none" cap="none" strike="noStrike">
                <a:solidFill>
                  <a:schemeClr val="dk2"/>
                </a:solidFill>
                <a:latin typeface="Raleway"/>
                <a:ea typeface="Raleway"/>
                <a:cs typeface="Raleway"/>
                <a:sym typeface="Raleway"/>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and Content">
  <p:cSld name="1_Title and Content">
    <p:bg>
      <p:bgPr>
        <a:blipFill rotWithShape="1">
          <a:blip r:embed="rId2">
            <a:alphaModFix/>
          </a:blip>
          <a:stretch>
            <a:fillRect b="0" l="0" r="0" t="0"/>
          </a:stretch>
        </a:blipFill>
      </p:bgPr>
    </p:bg>
    <p:spTree>
      <p:nvGrpSpPr>
        <p:cNvPr id="59" name="Shape 59"/>
        <p:cNvGrpSpPr/>
        <p:nvPr/>
      </p:nvGrpSpPr>
      <p:grpSpPr>
        <a:xfrm>
          <a:off x="0" y="0"/>
          <a:ext cx="0" cy="0"/>
          <a:chOff x="0" y="0"/>
          <a:chExt cx="0" cy="0"/>
        </a:xfrm>
      </p:grpSpPr>
      <p:sp>
        <p:nvSpPr>
          <p:cNvPr id="60" name="Google Shape;60;p17"/>
          <p:cNvSpPr txBox="1"/>
          <p:nvPr>
            <p:ph type="title"/>
          </p:nvPr>
        </p:nvSpPr>
        <p:spPr>
          <a:xfrm>
            <a:off x="332816" y="1"/>
            <a:ext cx="8491800" cy="766500"/>
          </a:xfrm>
          <a:prstGeom prst="rect">
            <a:avLst/>
          </a:prstGeom>
          <a:noFill/>
          <a:ln>
            <a:noFill/>
          </a:ln>
        </p:spPr>
        <p:txBody>
          <a:bodyPr anchorCtr="0" anchor="ctr" bIns="68575" lIns="68575" spcFirstLastPara="1" rIns="68575" wrap="square" tIns="68575"/>
          <a:lstStyle>
            <a:lvl1pPr indent="0" lvl="0" marL="0" marR="0" rtl="0" algn="ctr">
              <a:lnSpc>
                <a:spcPct val="90000"/>
              </a:lnSpc>
              <a:spcBef>
                <a:spcPts val="0"/>
              </a:spcBef>
              <a:spcAft>
                <a:spcPts val="0"/>
              </a:spcAft>
              <a:buClr>
                <a:schemeClr val="dk2"/>
              </a:buClr>
              <a:buSzPts val="1100"/>
              <a:buFont typeface="Raleway"/>
              <a:buNone/>
              <a:defRPr b="1" i="0" sz="4100" u="none" cap="none" strike="noStrike">
                <a:solidFill>
                  <a:schemeClr val="dk2"/>
                </a:solidFill>
                <a:latin typeface="Raleway"/>
                <a:ea typeface="Raleway"/>
                <a:cs typeface="Raleway"/>
                <a:sym typeface="Raleway"/>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
        <p:nvSpPr>
          <p:cNvPr id="61" name="Google Shape;61;p17"/>
          <p:cNvSpPr txBox="1"/>
          <p:nvPr>
            <p:ph idx="1" type="body"/>
          </p:nvPr>
        </p:nvSpPr>
        <p:spPr>
          <a:xfrm>
            <a:off x="628650" y="907676"/>
            <a:ext cx="7886700" cy="3449400"/>
          </a:xfrm>
          <a:prstGeom prst="rect">
            <a:avLst/>
          </a:prstGeom>
          <a:noFill/>
          <a:ln>
            <a:noFill/>
          </a:ln>
        </p:spPr>
        <p:txBody>
          <a:bodyPr anchorCtr="0" anchor="t" bIns="68575" lIns="68575" spcFirstLastPara="1" rIns="68575" wrap="square" tIns="685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blipFill rotWithShape="1">
          <a:blip r:embed="rId2">
            <a:alphaModFix/>
          </a:blip>
          <a:stretch>
            <a:fillRect b="0" l="0" r="0" t="0"/>
          </a:stretch>
        </a:blipFill>
      </p:bgPr>
    </p:bg>
    <p:spTree>
      <p:nvGrpSpPr>
        <p:cNvPr id="62" name="Shape 62"/>
        <p:cNvGrpSpPr/>
        <p:nvPr/>
      </p:nvGrpSpPr>
      <p:grpSpPr>
        <a:xfrm>
          <a:off x="0" y="0"/>
          <a:ext cx="0" cy="0"/>
          <a:chOff x="0" y="0"/>
          <a:chExt cx="0" cy="0"/>
        </a:xfrm>
      </p:grpSpPr>
      <p:sp>
        <p:nvSpPr>
          <p:cNvPr id="63" name="Google Shape;63;p18"/>
          <p:cNvSpPr txBox="1"/>
          <p:nvPr>
            <p:ph type="title"/>
          </p:nvPr>
        </p:nvSpPr>
        <p:spPr>
          <a:xfrm>
            <a:off x="623888" y="0"/>
            <a:ext cx="7886700" cy="756300"/>
          </a:xfrm>
          <a:prstGeom prst="rect">
            <a:avLst/>
          </a:prstGeom>
          <a:noFill/>
          <a:ln>
            <a:noFill/>
          </a:ln>
        </p:spPr>
        <p:txBody>
          <a:bodyPr anchorCtr="0" anchor="b" bIns="68575" lIns="68575" spcFirstLastPara="1" rIns="68575" wrap="square" tIns="68575"/>
          <a:lstStyle>
            <a:lvl1pPr indent="0" lvl="0" marL="0" marR="0" rtl="0" algn="ctr">
              <a:lnSpc>
                <a:spcPct val="90000"/>
              </a:lnSpc>
              <a:spcBef>
                <a:spcPts val="0"/>
              </a:spcBef>
              <a:spcAft>
                <a:spcPts val="0"/>
              </a:spcAft>
              <a:buClr>
                <a:schemeClr val="dk2"/>
              </a:buClr>
              <a:buSzPts val="1100"/>
              <a:buFont typeface="Raleway"/>
              <a:buNone/>
              <a:defRPr b="1" i="0" sz="4100" u="none" cap="none" strike="noStrike">
                <a:solidFill>
                  <a:schemeClr val="dk2"/>
                </a:solidFill>
                <a:latin typeface="Raleway"/>
                <a:ea typeface="Raleway"/>
                <a:cs typeface="Raleway"/>
                <a:sym typeface="Raleway"/>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
        <p:nvSpPr>
          <p:cNvPr id="64" name="Google Shape;64;p18"/>
          <p:cNvSpPr txBox="1"/>
          <p:nvPr>
            <p:ph idx="1" type="body"/>
          </p:nvPr>
        </p:nvSpPr>
        <p:spPr>
          <a:xfrm>
            <a:off x="623888" y="937933"/>
            <a:ext cx="7886700" cy="36294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rgbClr val="888888"/>
              </a:buClr>
              <a:buSzPts val="2100"/>
              <a:buFont typeface="Arial"/>
              <a:buNone/>
              <a:defRPr b="0" i="0" sz="1800" u="none" cap="none" strike="noStrike">
                <a:solidFill>
                  <a:srgbClr val="888888"/>
                </a:solidFill>
                <a:latin typeface="Trebuchet MS"/>
                <a:ea typeface="Trebuchet MS"/>
                <a:cs typeface="Trebuchet MS"/>
                <a:sym typeface="Trebuchet MS"/>
              </a:defRPr>
            </a:lvl1pPr>
            <a:lvl2pPr indent="-228600" lvl="1" marL="914400" marR="0" rtl="0" algn="l">
              <a:lnSpc>
                <a:spcPct val="90000"/>
              </a:lnSpc>
              <a:spcBef>
                <a:spcPts val="400"/>
              </a:spcBef>
              <a:spcAft>
                <a:spcPts val="0"/>
              </a:spcAft>
              <a:buClr>
                <a:srgbClr val="888888"/>
              </a:buClr>
              <a:buSzPts val="1800"/>
              <a:buFont typeface="Arial"/>
              <a:buNone/>
              <a:defRPr b="0" i="0" sz="1500" u="none" cap="none" strike="noStrike">
                <a:solidFill>
                  <a:srgbClr val="888888"/>
                </a:solidFill>
                <a:latin typeface="Trebuchet MS"/>
                <a:ea typeface="Trebuchet MS"/>
                <a:cs typeface="Trebuchet MS"/>
                <a:sym typeface="Trebuchet MS"/>
              </a:defRPr>
            </a:lvl2pPr>
            <a:lvl3pPr indent="-228600" lvl="2" marL="1371600" marR="0" rtl="0" algn="l">
              <a:lnSpc>
                <a:spcPct val="90000"/>
              </a:lnSpc>
              <a:spcBef>
                <a:spcPts val="400"/>
              </a:spcBef>
              <a:spcAft>
                <a:spcPts val="0"/>
              </a:spcAft>
              <a:buClr>
                <a:srgbClr val="888888"/>
              </a:buClr>
              <a:buSzPts val="1500"/>
              <a:buFont typeface="Arial"/>
              <a:buNone/>
              <a:defRPr b="0" i="0" sz="1400" u="none" cap="none" strike="noStrike">
                <a:solidFill>
                  <a:srgbClr val="888888"/>
                </a:solidFill>
                <a:latin typeface="Trebuchet MS"/>
                <a:ea typeface="Trebuchet MS"/>
                <a:cs typeface="Trebuchet MS"/>
                <a:sym typeface="Trebuchet MS"/>
              </a:defRPr>
            </a:lvl3pPr>
            <a:lvl4pPr indent="-228600" lvl="3" marL="1828800" marR="0" rtl="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Trebuchet MS"/>
                <a:ea typeface="Trebuchet MS"/>
                <a:cs typeface="Trebuchet MS"/>
                <a:sym typeface="Trebuchet MS"/>
              </a:defRPr>
            </a:lvl4pPr>
            <a:lvl5pPr indent="-228600" lvl="4" marL="2286000" marR="0" rtl="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Trebuchet MS"/>
                <a:ea typeface="Trebuchet MS"/>
                <a:cs typeface="Trebuchet MS"/>
                <a:sym typeface="Trebuchet MS"/>
              </a:defRPr>
            </a:lvl5pPr>
            <a:lvl6pPr indent="-228600" lvl="5" marL="2743200" marR="0" rtl="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400"/>
              </a:spcBef>
              <a:spcAft>
                <a:spcPts val="0"/>
              </a:spcAft>
              <a:buClr>
                <a:srgbClr val="888888"/>
              </a:buClr>
              <a:buSzPts val="1400"/>
              <a:buFont typeface="Arial"/>
              <a:buNone/>
              <a:defRPr b="0" i="0" sz="1200" u="none" cap="none" strike="noStrike">
                <a:solidFill>
                  <a:srgbClr val="888888"/>
                </a:solidFill>
                <a:latin typeface="Calibri"/>
                <a:ea typeface="Calibri"/>
                <a:cs typeface="Calibri"/>
                <a:sym typeface="Calibri"/>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bg>
      <p:bgPr>
        <a:blipFill rotWithShape="1">
          <a:blip r:embed="rId2">
            <a:alphaModFix/>
          </a:blip>
          <a:stretch>
            <a:fillRect b="0" l="0" r="0" t="0"/>
          </a:stretch>
        </a:blipFill>
      </p:bgPr>
    </p:bg>
    <p:spTree>
      <p:nvGrpSpPr>
        <p:cNvPr id="65" name="Shape 65"/>
        <p:cNvGrpSpPr/>
        <p:nvPr/>
      </p:nvGrpSpPr>
      <p:grpSpPr>
        <a:xfrm>
          <a:off x="0" y="0"/>
          <a:ext cx="0" cy="0"/>
          <a:chOff x="0" y="0"/>
          <a:chExt cx="0" cy="0"/>
        </a:xfrm>
      </p:grpSpPr>
      <p:sp>
        <p:nvSpPr>
          <p:cNvPr id="66" name="Google Shape;66;p19"/>
          <p:cNvSpPr txBox="1"/>
          <p:nvPr>
            <p:ph type="title"/>
          </p:nvPr>
        </p:nvSpPr>
        <p:spPr>
          <a:xfrm>
            <a:off x="629841" y="1"/>
            <a:ext cx="7886700" cy="752700"/>
          </a:xfrm>
          <a:prstGeom prst="rect">
            <a:avLst/>
          </a:prstGeom>
          <a:noFill/>
          <a:ln>
            <a:noFill/>
          </a:ln>
        </p:spPr>
        <p:txBody>
          <a:bodyPr anchorCtr="0" anchor="ctr" bIns="68575" lIns="68575" spcFirstLastPara="1" rIns="68575" wrap="square" tIns="68575"/>
          <a:lstStyle>
            <a:lvl1pPr indent="0" lvl="0" marL="0" marR="0" rtl="0" algn="ctr">
              <a:lnSpc>
                <a:spcPct val="90000"/>
              </a:lnSpc>
              <a:spcBef>
                <a:spcPts val="0"/>
              </a:spcBef>
              <a:spcAft>
                <a:spcPts val="0"/>
              </a:spcAft>
              <a:buClr>
                <a:schemeClr val="dk2"/>
              </a:buClr>
              <a:buSzPts val="1100"/>
              <a:buFont typeface="Raleway"/>
              <a:buNone/>
              <a:defRPr b="1" i="0" sz="4100" u="none" cap="none" strike="noStrike">
                <a:solidFill>
                  <a:schemeClr val="dk2"/>
                </a:solidFill>
                <a:latin typeface="Raleway"/>
                <a:ea typeface="Raleway"/>
                <a:cs typeface="Raleway"/>
                <a:sym typeface="Raleway"/>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
        <p:nvSpPr>
          <p:cNvPr id="67" name="Google Shape;67;p19"/>
          <p:cNvSpPr txBox="1"/>
          <p:nvPr>
            <p:ph idx="1" type="body"/>
          </p:nvPr>
        </p:nvSpPr>
        <p:spPr>
          <a:xfrm>
            <a:off x="629841" y="894885"/>
            <a:ext cx="3868500" cy="359400"/>
          </a:xfrm>
          <a:prstGeom prst="rect">
            <a:avLst/>
          </a:prstGeom>
          <a:noFill/>
          <a:ln>
            <a:noFill/>
          </a:ln>
        </p:spPr>
        <p:txBody>
          <a:bodyPr anchorCtr="0" anchor="ctr" bIns="68575" lIns="68575" spcFirstLastPara="1" rIns="68575" wrap="square" tIns="68575"/>
          <a:lstStyle>
            <a:lvl1pPr indent="-228600" lvl="0" marL="457200" marR="0" rtl="0" algn="l">
              <a:lnSpc>
                <a:spcPct val="90000"/>
              </a:lnSpc>
              <a:spcBef>
                <a:spcPts val="800"/>
              </a:spcBef>
              <a:spcAft>
                <a:spcPts val="0"/>
              </a:spcAft>
              <a:buClr>
                <a:schemeClr val="dk2"/>
              </a:buClr>
              <a:buSzPts val="2100"/>
              <a:buFont typeface="Arial"/>
              <a:buNone/>
              <a:defRPr b="1" i="0" sz="1800" u="none" cap="none" strike="noStrike">
                <a:solidFill>
                  <a:schemeClr val="dk2"/>
                </a:solidFill>
                <a:latin typeface="Trebuchet MS"/>
                <a:ea typeface="Trebuchet MS"/>
                <a:cs typeface="Trebuchet MS"/>
                <a:sym typeface="Trebuchet MS"/>
              </a:defRPr>
            </a:lvl1pPr>
            <a:lvl2pPr indent="-228600" lvl="1" marL="914400" marR="0" rtl="0" algn="l">
              <a:lnSpc>
                <a:spcPct val="90000"/>
              </a:lnSpc>
              <a:spcBef>
                <a:spcPts val="400"/>
              </a:spcBef>
              <a:spcAft>
                <a:spcPts val="0"/>
              </a:spcAft>
              <a:buClr>
                <a:schemeClr val="dk2"/>
              </a:buClr>
              <a:buSzPts val="1800"/>
              <a:buFont typeface="Arial"/>
              <a:buNone/>
              <a:defRPr b="1" i="0" sz="1500" u="none" cap="none" strike="noStrike">
                <a:solidFill>
                  <a:schemeClr val="dk2"/>
                </a:solidFill>
                <a:latin typeface="Trebuchet MS"/>
                <a:ea typeface="Trebuchet MS"/>
                <a:cs typeface="Trebuchet MS"/>
                <a:sym typeface="Trebuchet MS"/>
              </a:defRPr>
            </a:lvl2pPr>
            <a:lvl3pPr indent="-228600" lvl="2" marL="1371600" marR="0" rtl="0" algn="l">
              <a:lnSpc>
                <a:spcPct val="90000"/>
              </a:lnSpc>
              <a:spcBef>
                <a:spcPts val="400"/>
              </a:spcBef>
              <a:spcAft>
                <a:spcPts val="0"/>
              </a:spcAft>
              <a:buClr>
                <a:schemeClr val="dk2"/>
              </a:buClr>
              <a:buSzPts val="1500"/>
              <a:buFont typeface="Arial"/>
              <a:buNone/>
              <a:defRPr b="1" i="0" sz="1400" u="none" cap="none" strike="noStrike">
                <a:solidFill>
                  <a:schemeClr val="dk2"/>
                </a:solidFill>
                <a:latin typeface="Trebuchet MS"/>
                <a:ea typeface="Trebuchet MS"/>
                <a:cs typeface="Trebuchet MS"/>
                <a:sym typeface="Trebuchet MS"/>
              </a:defRPr>
            </a:lvl3pPr>
            <a:lvl4pPr indent="-228600" lvl="3" marL="1828800" marR="0" rtl="0" algn="l">
              <a:lnSpc>
                <a:spcPct val="90000"/>
              </a:lnSpc>
              <a:spcBef>
                <a:spcPts val="400"/>
              </a:spcBef>
              <a:spcAft>
                <a:spcPts val="0"/>
              </a:spcAft>
              <a:buClr>
                <a:schemeClr val="dk2"/>
              </a:buClr>
              <a:buSzPts val="1400"/>
              <a:buFont typeface="Arial"/>
              <a:buNone/>
              <a:defRPr b="1" i="0" sz="1200" u="none" cap="none" strike="noStrike">
                <a:solidFill>
                  <a:schemeClr val="dk2"/>
                </a:solidFill>
                <a:latin typeface="Trebuchet MS"/>
                <a:ea typeface="Trebuchet MS"/>
                <a:cs typeface="Trebuchet MS"/>
                <a:sym typeface="Trebuchet MS"/>
              </a:defRPr>
            </a:lvl4pPr>
            <a:lvl5pPr indent="-228600" lvl="4" marL="2286000" marR="0" rtl="0" algn="l">
              <a:lnSpc>
                <a:spcPct val="90000"/>
              </a:lnSpc>
              <a:spcBef>
                <a:spcPts val="400"/>
              </a:spcBef>
              <a:spcAft>
                <a:spcPts val="0"/>
              </a:spcAft>
              <a:buClr>
                <a:schemeClr val="dk2"/>
              </a:buClr>
              <a:buSzPts val="1400"/>
              <a:buFont typeface="Arial"/>
              <a:buNone/>
              <a:defRPr b="1" i="0" sz="1200" u="none" cap="none" strike="noStrike">
                <a:solidFill>
                  <a:schemeClr val="dk2"/>
                </a:solidFill>
                <a:latin typeface="Trebuchet MS"/>
                <a:ea typeface="Trebuchet MS"/>
                <a:cs typeface="Trebuchet MS"/>
                <a:sym typeface="Trebuchet MS"/>
              </a:defRPr>
            </a:lvl5pPr>
            <a:lvl6pPr indent="-228600" lvl="5" marL="2743200" marR="0" rtl="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68" name="Google Shape;68;p19"/>
          <p:cNvSpPr txBox="1"/>
          <p:nvPr>
            <p:ph idx="2" type="body"/>
          </p:nvPr>
        </p:nvSpPr>
        <p:spPr>
          <a:xfrm>
            <a:off x="629841" y="1396690"/>
            <a:ext cx="3868500" cy="3245700"/>
          </a:xfrm>
          <a:prstGeom prst="rect">
            <a:avLst/>
          </a:prstGeom>
          <a:noFill/>
          <a:ln>
            <a:noFill/>
          </a:ln>
        </p:spPr>
        <p:txBody>
          <a:bodyPr anchorCtr="0" anchor="t" bIns="68575" lIns="68575" spcFirstLastPara="1" rIns="68575" wrap="square" tIns="685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9" name="Google Shape;69;p19"/>
          <p:cNvSpPr txBox="1"/>
          <p:nvPr>
            <p:ph idx="3" type="body"/>
          </p:nvPr>
        </p:nvSpPr>
        <p:spPr>
          <a:xfrm>
            <a:off x="4629150" y="894885"/>
            <a:ext cx="3887400" cy="359400"/>
          </a:xfrm>
          <a:prstGeom prst="rect">
            <a:avLst/>
          </a:prstGeom>
          <a:noFill/>
          <a:ln>
            <a:noFill/>
          </a:ln>
        </p:spPr>
        <p:txBody>
          <a:bodyPr anchorCtr="0" anchor="ctr" bIns="68575" lIns="68575" spcFirstLastPara="1" rIns="68575" wrap="square" tIns="68575"/>
          <a:lstStyle>
            <a:lvl1pPr indent="-228600" lvl="0" marL="457200" marR="0" rtl="0" algn="l">
              <a:lnSpc>
                <a:spcPct val="90000"/>
              </a:lnSpc>
              <a:spcBef>
                <a:spcPts val="800"/>
              </a:spcBef>
              <a:spcAft>
                <a:spcPts val="0"/>
              </a:spcAft>
              <a:buClr>
                <a:schemeClr val="dk2"/>
              </a:buClr>
              <a:buSzPts val="2100"/>
              <a:buFont typeface="Arial"/>
              <a:buNone/>
              <a:defRPr b="1" i="0" sz="1800" u="none" cap="none" strike="noStrike">
                <a:solidFill>
                  <a:schemeClr val="dk2"/>
                </a:solidFill>
                <a:latin typeface="Trebuchet MS"/>
                <a:ea typeface="Trebuchet MS"/>
                <a:cs typeface="Trebuchet MS"/>
                <a:sym typeface="Trebuchet MS"/>
              </a:defRPr>
            </a:lvl1pPr>
            <a:lvl2pPr indent="-228600" lvl="1" marL="914400" marR="0" rtl="0" algn="l">
              <a:lnSpc>
                <a:spcPct val="90000"/>
              </a:lnSpc>
              <a:spcBef>
                <a:spcPts val="400"/>
              </a:spcBef>
              <a:spcAft>
                <a:spcPts val="0"/>
              </a:spcAft>
              <a:buClr>
                <a:schemeClr val="dk2"/>
              </a:buClr>
              <a:buSzPts val="1800"/>
              <a:buFont typeface="Arial"/>
              <a:buNone/>
              <a:defRPr b="1" i="0" sz="1500" u="none" cap="none" strike="noStrike">
                <a:solidFill>
                  <a:schemeClr val="dk2"/>
                </a:solidFill>
                <a:latin typeface="Trebuchet MS"/>
                <a:ea typeface="Trebuchet MS"/>
                <a:cs typeface="Trebuchet MS"/>
                <a:sym typeface="Trebuchet MS"/>
              </a:defRPr>
            </a:lvl2pPr>
            <a:lvl3pPr indent="-228600" lvl="2" marL="1371600" marR="0" rtl="0" algn="l">
              <a:lnSpc>
                <a:spcPct val="90000"/>
              </a:lnSpc>
              <a:spcBef>
                <a:spcPts val="400"/>
              </a:spcBef>
              <a:spcAft>
                <a:spcPts val="0"/>
              </a:spcAft>
              <a:buClr>
                <a:schemeClr val="dk2"/>
              </a:buClr>
              <a:buSzPts val="1500"/>
              <a:buFont typeface="Arial"/>
              <a:buNone/>
              <a:defRPr b="1" i="0" sz="1400" u="none" cap="none" strike="noStrike">
                <a:solidFill>
                  <a:schemeClr val="dk2"/>
                </a:solidFill>
                <a:latin typeface="Trebuchet MS"/>
                <a:ea typeface="Trebuchet MS"/>
                <a:cs typeface="Trebuchet MS"/>
                <a:sym typeface="Trebuchet MS"/>
              </a:defRPr>
            </a:lvl3pPr>
            <a:lvl4pPr indent="-228600" lvl="3" marL="1828800" marR="0" rtl="0" algn="l">
              <a:lnSpc>
                <a:spcPct val="90000"/>
              </a:lnSpc>
              <a:spcBef>
                <a:spcPts val="400"/>
              </a:spcBef>
              <a:spcAft>
                <a:spcPts val="0"/>
              </a:spcAft>
              <a:buClr>
                <a:schemeClr val="dk2"/>
              </a:buClr>
              <a:buSzPts val="1400"/>
              <a:buFont typeface="Arial"/>
              <a:buNone/>
              <a:defRPr b="1" i="0" sz="1200" u="none" cap="none" strike="noStrike">
                <a:solidFill>
                  <a:schemeClr val="dk2"/>
                </a:solidFill>
                <a:latin typeface="Trebuchet MS"/>
                <a:ea typeface="Trebuchet MS"/>
                <a:cs typeface="Trebuchet MS"/>
                <a:sym typeface="Trebuchet MS"/>
              </a:defRPr>
            </a:lvl4pPr>
            <a:lvl5pPr indent="-228600" lvl="4" marL="2286000" marR="0" rtl="0" algn="l">
              <a:lnSpc>
                <a:spcPct val="90000"/>
              </a:lnSpc>
              <a:spcBef>
                <a:spcPts val="400"/>
              </a:spcBef>
              <a:spcAft>
                <a:spcPts val="0"/>
              </a:spcAft>
              <a:buClr>
                <a:schemeClr val="dk2"/>
              </a:buClr>
              <a:buSzPts val="1400"/>
              <a:buFont typeface="Arial"/>
              <a:buNone/>
              <a:defRPr b="1" i="0" sz="1200" u="none" cap="none" strike="noStrike">
                <a:solidFill>
                  <a:schemeClr val="dk2"/>
                </a:solidFill>
                <a:latin typeface="Trebuchet MS"/>
                <a:ea typeface="Trebuchet MS"/>
                <a:cs typeface="Trebuchet MS"/>
                <a:sym typeface="Trebuchet MS"/>
              </a:defRPr>
            </a:lvl5pPr>
            <a:lvl6pPr indent="-228600" lvl="5" marL="2743200" marR="0" rtl="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400"/>
              <a:buFont typeface="Arial"/>
              <a:buNone/>
              <a:defRPr b="1" i="0" sz="1200" u="none" cap="none" strike="noStrike">
                <a:solidFill>
                  <a:schemeClr val="dk1"/>
                </a:solidFill>
                <a:latin typeface="Calibri"/>
                <a:ea typeface="Calibri"/>
                <a:cs typeface="Calibri"/>
                <a:sym typeface="Calibri"/>
              </a:defRPr>
            </a:lvl9pPr>
          </a:lstStyle>
          <a:p/>
        </p:txBody>
      </p:sp>
      <p:sp>
        <p:nvSpPr>
          <p:cNvPr id="70" name="Google Shape;70;p19"/>
          <p:cNvSpPr txBox="1"/>
          <p:nvPr>
            <p:ph idx="4" type="body"/>
          </p:nvPr>
        </p:nvSpPr>
        <p:spPr>
          <a:xfrm>
            <a:off x="4629150" y="1396690"/>
            <a:ext cx="3887400" cy="3245700"/>
          </a:xfrm>
          <a:prstGeom prst="rect">
            <a:avLst/>
          </a:prstGeom>
          <a:noFill/>
          <a:ln>
            <a:noFill/>
          </a:ln>
        </p:spPr>
        <p:txBody>
          <a:bodyPr anchorCtr="0" anchor="t" bIns="68575" lIns="68575" spcFirstLastPara="1" rIns="68575" wrap="square" tIns="685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bg>
      <p:bgPr>
        <a:blipFill rotWithShape="1">
          <a:blip r:embed="rId2">
            <a:alphaModFix/>
          </a:blip>
          <a:stretch>
            <a:fillRect b="0" l="0" r="0" t="0"/>
          </a:stretch>
        </a:blipFill>
      </p:bgPr>
    </p:bg>
    <p:spTree>
      <p:nvGrpSpPr>
        <p:cNvPr id="71" name="Shape 71"/>
        <p:cNvGrpSpPr/>
        <p:nvPr/>
      </p:nvGrpSpPr>
      <p:grpSpPr>
        <a:xfrm>
          <a:off x="0" y="0"/>
          <a:ext cx="0" cy="0"/>
          <a:chOff x="0" y="0"/>
          <a:chExt cx="0" cy="0"/>
        </a:xfrm>
      </p:grpSpPr>
      <p:sp>
        <p:nvSpPr>
          <p:cNvPr id="72" name="Google Shape;72;p20"/>
          <p:cNvSpPr txBox="1"/>
          <p:nvPr>
            <p:ph type="title"/>
          </p:nvPr>
        </p:nvSpPr>
        <p:spPr>
          <a:xfrm>
            <a:off x="443261" y="259266"/>
            <a:ext cx="8073300" cy="476700"/>
          </a:xfrm>
          <a:prstGeom prst="rect">
            <a:avLst/>
          </a:prstGeom>
          <a:noFill/>
          <a:ln>
            <a:noFill/>
          </a:ln>
        </p:spPr>
        <p:txBody>
          <a:bodyPr anchorCtr="0" anchor="ctr" bIns="68575" lIns="68575" spcFirstLastPara="1" rIns="68575" wrap="square" tIns="68575"/>
          <a:lstStyle>
            <a:lvl1pPr indent="0" lvl="0" marL="0" marR="0" rtl="0" algn="l">
              <a:lnSpc>
                <a:spcPct val="90000"/>
              </a:lnSpc>
              <a:spcBef>
                <a:spcPts val="0"/>
              </a:spcBef>
              <a:spcAft>
                <a:spcPts val="0"/>
              </a:spcAft>
              <a:buClr>
                <a:schemeClr val="dk2"/>
              </a:buClr>
              <a:buSzPts val="1100"/>
              <a:buFont typeface="Raleway"/>
              <a:buNone/>
              <a:defRPr b="1" i="0" sz="3000" u="none" cap="none" strike="noStrike">
                <a:solidFill>
                  <a:schemeClr val="dk2"/>
                </a:solidFill>
                <a:latin typeface="Raleway"/>
                <a:ea typeface="Raleway"/>
                <a:cs typeface="Raleway"/>
                <a:sym typeface="Raleway"/>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
        <p:nvSpPr>
          <p:cNvPr id="73" name="Google Shape;73;p20"/>
          <p:cNvSpPr txBox="1"/>
          <p:nvPr>
            <p:ph idx="1" type="body"/>
          </p:nvPr>
        </p:nvSpPr>
        <p:spPr>
          <a:xfrm>
            <a:off x="3887391" y="819615"/>
            <a:ext cx="4629300" cy="3576300"/>
          </a:xfrm>
          <a:prstGeom prst="rect">
            <a:avLst/>
          </a:prstGeom>
          <a:noFill/>
          <a:ln>
            <a:noFill/>
          </a:ln>
        </p:spPr>
        <p:txBody>
          <a:bodyPr anchorCtr="0" anchor="t" bIns="68575" lIns="68575" spcFirstLastPara="1" rIns="68575" wrap="square" tIns="68575"/>
          <a:lstStyle>
            <a:lvl1pPr indent="-381000" lvl="0" marL="457200" marR="0" rtl="0" algn="l">
              <a:lnSpc>
                <a:spcPct val="90000"/>
              </a:lnSpc>
              <a:spcBef>
                <a:spcPts val="800"/>
              </a:spcBef>
              <a:spcAft>
                <a:spcPts val="0"/>
              </a:spcAft>
              <a:buClr>
                <a:schemeClr val="dk2"/>
              </a:buClr>
              <a:buSzPts val="2400"/>
              <a:buFont typeface="Arial"/>
              <a:buChar char="•"/>
              <a:defRPr b="0" i="0" sz="2400" u="none" cap="none" strike="noStrike">
                <a:solidFill>
                  <a:schemeClr val="dk2"/>
                </a:solidFill>
                <a:latin typeface="Trebuchet MS"/>
                <a:ea typeface="Trebuchet MS"/>
                <a:cs typeface="Trebuchet MS"/>
                <a:sym typeface="Trebuchet MS"/>
              </a:defRPr>
            </a:lvl1pPr>
            <a:lvl2pPr indent="-361950" lvl="1" marL="914400" marR="0" rtl="0" algn="l">
              <a:lnSpc>
                <a:spcPct val="90000"/>
              </a:lnSpc>
              <a:spcBef>
                <a:spcPts val="4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2pPr>
            <a:lvl3pPr indent="-342900" lvl="2" marL="13716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3pPr>
            <a:lvl4pPr indent="-323850" lvl="3" marL="18288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4pPr>
            <a:lvl5pPr indent="-323850" lvl="4" marL="22860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5pPr>
            <a:lvl6pPr indent="-323850" lvl="5" marL="27432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74" name="Google Shape;74;p20"/>
          <p:cNvSpPr txBox="1"/>
          <p:nvPr>
            <p:ph idx="2" type="body"/>
          </p:nvPr>
        </p:nvSpPr>
        <p:spPr>
          <a:xfrm>
            <a:off x="443262" y="819615"/>
            <a:ext cx="3261900" cy="35823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dk2"/>
              </a:buClr>
              <a:buSzPts val="2100"/>
              <a:buFont typeface="Arial"/>
              <a:buNone/>
              <a:defRPr b="0" i="0" sz="1200" u="none" cap="none" strike="noStrike">
                <a:solidFill>
                  <a:schemeClr val="dk2"/>
                </a:solidFill>
                <a:latin typeface="Trebuchet MS"/>
                <a:ea typeface="Trebuchet MS"/>
                <a:cs typeface="Trebuchet MS"/>
                <a:sym typeface="Trebuchet MS"/>
              </a:defRPr>
            </a:lvl1pPr>
            <a:lvl2pPr indent="-228600" lvl="1" marL="914400" marR="0" rtl="0" algn="l">
              <a:lnSpc>
                <a:spcPct val="90000"/>
              </a:lnSpc>
              <a:spcBef>
                <a:spcPts val="400"/>
              </a:spcBef>
              <a:spcAft>
                <a:spcPts val="0"/>
              </a:spcAft>
              <a:buClr>
                <a:schemeClr val="dk2"/>
              </a:buClr>
              <a:buSzPts val="1800"/>
              <a:buFont typeface="Arial"/>
              <a:buNone/>
              <a:defRPr b="0" i="0" sz="1100" u="none" cap="none" strike="noStrike">
                <a:solidFill>
                  <a:schemeClr val="dk2"/>
                </a:solidFill>
                <a:latin typeface="Trebuchet MS"/>
                <a:ea typeface="Trebuchet MS"/>
                <a:cs typeface="Trebuchet MS"/>
                <a:sym typeface="Trebuchet MS"/>
              </a:defRPr>
            </a:lvl2pPr>
            <a:lvl3pPr indent="-228600" lvl="2" marL="1371600" marR="0" rtl="0" algn="l">
              <a:lnSpc>
                <a:spcPct val="90000"/>
              </a:lnSpc>
              <a:spcBef>
                <a:spcPts val="400"/>
              </a:spcBef>
              <a:spcAft>
                <a:spcPts val="0"/>
              </a:spcAft>
              <a:buClr>
                <a:schemeClr val="dk2"/>
              </a:buClr>
              <a:buSzPts val="1500"/>
              <a:buFont typeface="Arial"/>
              <a:buNone/>
              <a:defRPr b="0" i="0" sz="900" u="none" cap="none" strike="noStrike">
                <a:solidFill>
                  <a:schemeClr val="dk2"/>
                </a:solidFill>
                <a:latin typeface="Trebuchet MS"/>
                <a:ea typeface="Trebuchet MS"/>
                <a:cs typeface="Trebuchet MS"/>
                <a:sym typeface="Trebuchet MS"/>
              </a:defRPr>
            </a:lvl3pPr>
            <a:lvl4pPr indent="-228600" lvl="3" marL="1828800" marR="0" rtl="0" algn="l">
              <a:lnSpc>
                <a:spcPct val="90000"/>
              </a:lnSpc>
              <a:spcBef>
                <a:spcPts val="400"/>
              </a:spcBef>
              <a:spcAft>
                <a:spcPts val="0"/>
              </a:spcAft>
              <a:buClr>
                <a:schemeClr val="dk2"/>
              </a:buClr>
              <a:buSzPts val="1400"/>
              <a:buFont typeface="Arial"/>
              <a:buNone/>
              <a:defRPr b="0" i="0" sz="800" u="none" cap="none" strike="noStrike">
                <a:solidFill>
                  <a:schemeClr val="dk2"/>
                </a:solidFill>
                <a:latin typeface="Trebuchet MS"/>
                <a:ea typeface="Trebuchet MS"/>
                <a:cs typeface="Trebuchet MS"/>
                <a:sym typeface="Trebuchet MS"/>
              </a:defRPr>
            </a:lvl4pPr>
            <a:lvl5pPr indent="-228600" lvl="4" marL="2286000" marR="0" rtl="0" algn="l">
              <a:lnSpc>
                <a:spcPct val="90000"/>
              </a:lnSpc>
              <a:spcBef>
                <a:spcPts val="400"/>
              </a:spcBef>
              <a:spcAft>
                <a:spcPts val="0"/>
              </a:spcAft>
              <a:buClr>
                <a:schemeClr val="dk2"/>
              </a:buClr>
              <a:buSzPts val="1400"/>
              <a:buFont typeface="Arial"/>
              <a:buNone/>
              <a:defRPr b="0" i="0" sz="800" u="none" cap="none" strike="noStrike">
                <a:solidFill>
                  <a:schemeClr val="dk2"/>
                </a:solidFill>
                <a:latin typeface="Trebuchet MS"/>
                <a:ea typeface="Trebuchet MS"/>
                <a:cs typeface="Trebuchet MS"/>
                <a:sym typeface="Trebuchet MS"/>
              </a:defRPr>
            </a:lvl5pPr>
            <a:lvl6pPr indent="-228600" lvl="5" marL="2743200" marR="0" rtl="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bg>
      <p:bgPr>
        <a:blipFill rotWithShape="1">
          <a:blip r:embed="rId2">
            <a:alphaModFix/>
          </a:blip>
          <a:stretch>
            <a:fillRect b="0" l="0" r="0" t="0"/>
          </a:stretch>
        </a:blipFill>
      </p:bgPr>
    </p:bg>
    <p:spTree>
      <p:nvGrpSpPr>
        <p:cNvPr id="75" name="Shape 75"/>
        <p:cNvGrpSpPr/>
        <p:nvPr/>
      </p:nvGrpSpPr>
      <p:grpSpPr>
        <a:xfrm>
          <a:off x="0" y="0"/>
          <a:ext cx="0" cy="0"/>
          <a:chOff x="0" y="0"/>
          <a:chExt cx="0" cy="0"/>
        </a:xfrm>
      </p:grpSpPr>
      <p:sp>
        <p:nvSpPr>
          <p:cNvPr id="76" name="Google Shape;76;p21"/>
          <p:cNvSpPr txBox="1"/>
          <p:nvPr>
            <p:ph type="title"/>
          </p:nvPr>
        </p:nvSpPr>
        <p:spPr>
          <a:xfrm>
            <a:off x="629841" y="342900"/>
            <a:ext cx="7886700" cy="903000"/>
          </a:xfrm>
          <a:prstGeom prst="rect">
            <a:avLst/>
          </a:prstGeom>
          <a:noFill/>
          <a:ln>
            <a:noFill/>
          </a:ln>
        </p:spPr>
        <p:txBody>
          <a:bodyPr anchorCtr="0" anchor="ctr" bIns="68575" lIns="68575" spcFirstLastPara="1" rIns="68575" wrap="square" tIns="68575"/>
          <a:lstStyle>
            <a:lvl1pPr indent="0" lvl="0" marL="0" marR="0" rtl="0" algn="ctr">
              <a:lnSpc>
                <a:spcPct val="90000"/>
              </a:lnSpc>
              <a:spcBef>
                <a:spcPts val="0"/>
              </a:spcBef>
              <a:spcAft>
                <a:spcPts val="0"/>
              </a:spcAft>
              <a:buClr>
                <a:schemeClr val="dk2"/>
              </a:buClr>
              <a:buSzPts val="1100"/>
              <a:buFont typeface="Raleway"/>
              <a:buNone/>
              <a:defRPr b="1" i="0" sz="3000" u="none" cap="none" strike="noStrike">
                <a:solidFill>
                  <a:schemeClr val="dk2"/>
                </a:solidFill>
                <a:latin typeface="Raleway"/>
                <a:ea typeface="Raleway"/>
                <a:cs typeface="Raleway"/>
                <a:sym typeface="Raleway"/>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
        <p:nvSpPr>
          <p:cNvPr id="77" name="Google Shape;77;p21"/>
          <p:cNvSpPr/>
          <p:nvPr>
            <p:ph idx="2" type="pic"/>
          </p:nvPr>
        </p:nvSpPr>
        <p:spPr>
          <a:xfrm>
            <a:off x="3887391" y="1543050"/>
            <a:ext cx="4629300" cy="2852700"/>
          </a:xfrm>
          <a:prstGeom prst="rect">
            <a:avLst/>
          </a:prstGeom>
          <a:noFill/>
          <a:ln>
            <a:noFill/>
          </a:ln>
        </p:spPr>
        <p:txBody>
          <a:bodyPr anchorCtr="0" anchor="t" bIns="68575" lIns="68575" spcFirstLastPara="1" rIns="68575" wrap="square" tIns="68575"/>
          <a:lstStyle>
            <a:lvl1pPr indent="0" lvl="0" marL="0" marR="0" rtl="0" algn="l">
              <a:lnSpc>
                <a:spcPct val="90000"/>
              </a:lnSpc>
              <a:spcBef>
                <a:spcPts val="800"/>
              </a:spcBef>
              <a:spcAft>
                <a:spcPts val="0"/>
              </a:spcAft>
              <a:buClr>
                <a:schemeClr val="dk2"/>
              </a:buClr>
              <a:buSzPts val="1100"/>
              <a:buFont typeface="Arial"/>
              <a:buNone/>
              <a:defRPr b="0" i="0" sz="2400" u="none" cap="none" strike="noStrike">
                <a:solidFill>
                  <a:schemeClr val="dk2"/>
                </a:solidFill>
                <a:latin typeface="Trebuchet MS"/>
                <a:ea typeface="Trebuchet MS"/>
                <a:cs typeface="Trebuchet MS"/>
                <a:sym typeface="Trebuchet MS"/>
              </a:defRPr>
            </a:lvl1pPr>
            <a:lvl2pPr indent="0" lvl="1" marL="342900" marR="0" rtl="0" algn="l">
              <a:lnSpc>
                <a:spcPct val="90000"/>
              </a:lnSpc>
              <a:spcBef>
                <a:spcPts val="400"/>
              </a:spcBef>
              <a:spcAft>
                <a:spcPts val="0"/>
              </a:spcAft>
              <a:buClr>
                <a:schemeClr val="dk2"/>
              </a:buClr>
              <a:buSzPts val="1100"/>
              <a:buFont typeface="Arial"/>
              <a:buNone/>
              <a:defRPr b="0" i="0" sz="2100" u="none" cap="none" strike="noStrike">
                <a:solidFill>
                  <a:schemeClr val="dk2"/>
                </a:solidFill>
                <a:latin typeface="Trebuchet MS"/>
                <a:ea typeface="Trebuchet MS"/>
                <a:cs typeface="Trebuchet MS"/>
                <a:sym typeface="Trebuchet MS"/>
              </a:defRPr>
            </a:lvl2pPr>
            <a:lvl3pPr indent="0" lvl="2" marL="685800" marR="0" rtl="0" algn="l">
              <a:lnSpc>
                <a:spcPct val="90000"/>
              </a:lnSpc>
              <a:spcBef>
                <a:spcPts val="400"/>
              </a:spcBef>
              <a:spcAft>
                <a:spcPts val="0"/>
              </a:spcAft>
              <a:buClr>
                <a:schemeClr val="dk2"/>
              </a:buClr>
              <a:buSzPts val="1100"/>
              <a:buFont typeface="Arial"/>
              <a:buNone/>
              <a:defRPr b="0" i="0" sz="1800" u="none" cap="none" strike="noStrike">
                <a:solidFill>
                  <a:schemeClr val="dk2"/>
                </a:solidFill>
                <a:latin typeface="Trebuchet MS"/>
                <a:ea typeface="Trebuchet MS"/>
                <a:cs typeface="Trebuchet MS"/>
                <a:sym typeface="Trebuchet MS"/>
              </a:defRPr>
            </a:lvl3pPr>
            <a:lvl4pPr indent="0" lvl="3" marL="1028700" marR="0" rtl="0" algn="l">
              <a:lnSpc>
                <a:spcPct val="90000"/>
              </a:lnSpc>
              <a:spcBef>
                <a:spcPts val="400"/>
              </a:spcBef>
              <a:spcAft>
                <a:spcPts val="0"/>
              </a:spcAft>
              <a:buClr>
                <a:schemeClr val="dk2"/>
              </a:buClr>
              <a:buSzPts val="1100"/>
              <a:buFont typeface="Arial"/>
              <a:buNone/>
              <a:defRPr b="0" i="0" sz="1500" u="none" cap="none" strike="noStrike">
                <a:solidFill>
                  <a:schemeClr val="dk2"/>
                </a:solidFill>
                <a:latin typeface="Trebuchet MS"/>
                <a:ea typeface="Trebuchet MS"/>
                <a:cs typeface="Trebuchet MS"/>
                <a:sym typeface="Trebuchet MS"/>
              </a:defRPr>
            </a:lvl4pPr>
            <a:lvl5pPr indent="0" lvl="4" marL="1371600" marR="0" rtl="0" algn="l">
              <a:lnSpc>
                <a:spcPct val="90000"/>
              </a:lnSpc>
              <a:spcBef>
                <a:spcPts val="400"/>
              </a:spcBef>
              <a:spcAft>
                <a:spcPts val="0"/>
              </a:spcAft>
              <a:buClr>
                <a:schemeClr val="dk2"/>
              </a:buClr>
              <a:buSzPts val="1100"/>
              <a:buFont typeface="Arial"/>
              <a:buNone/>
              <a:defRPr b="0" i="0" sz="1500" u="none" cap="none" strike="noStrike">
                <a:solidFill>
                  <a:schemeClr val="dk2"/>
                </a:solidFill>
                <a:latin typeface="Trebuchet MS"/>
                <a:ea typeface="Trebuchet MS"/>
                <a:cs typeface="Trebuchet MS"/>
                <a:sym typeface="Trebuchet MS"/>
              </a:defRPr>
            </a:lvl5pPr>
            <a:lvl6pPr indent="0" lvl="5" marL="1714500" marR="0" rtl="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6pPr>
            <a:lvl7pPr indent="0" lvl="6" marL="2057400" marR="0" rtl="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7pPr>
            <a:lvl8pPr indent="0" lvl="7" marL="2400300" marR="0" rtl="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8pPr>
            <a:lvl9pPr indent="0" lvl="8" marL="2743200" marR="0" rtl="0" algn="l">
              <a:lnSpc>
                <a:spcPct val="90000"/>
              </a:lnSpc>
              <a:spcBef>
                <a:spcPts val="400"/>
              </a:spcBef>
              <a:spcAft>
                <a:spcPts val="0"/>
              </a:spcAft>
              <a:buClr>
                <a:schemeClr val="dk1"/>
              </a:buClr>
              <a:buSzPts val="1100"/>
              <a:buFont typeface="Arial"/>
              <a:buNone/>
              <a:defRPr b="0" i="0" sz="1500" u="none" cap="none" strike="noStrike">
                <a:solidFill>
                  <a:schemeClr val="dk1"/>
                </a:solidFill>
                <a:latin typeface="Calibri"/>
                <a:ea typeface="Calibri"/>
                <a:cs typeface="Calibri"/>
                <a:sym typeface="Calibri"/>
              </a:defRPr>
            </a:lvl9pPr>
          </a:lstStyle>
          <a:p/>
        </p:txBody>
      </p:sp>
      <p:sp>
        <p:nvSpPr>
          <p:cNvPr id="78" name="Google Shape;78;p21"/>
          <p:cNvSpPr txBox="1"/>
          <p:nvPr>
            <p:ph idx="1" type="body"/>
          </p:nvPr>
        </p:nvSpPr>
        <p:spPr>
          <a:xfrm>
            <a:off x="629841" y="1543050"/>
            <a:ext cx="2949000" cy="28587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dk2"/>
              </a:buClr>
              <a:buSzPts val="2100"/>
              <a:buFont typeface="Arial"/>
              <a:buNone/>
              <a:defRPr b="0" i="0" sz="1200" u="none" cap="none" strike="noStrike">
                <a:solidFill>
                  <a:schemeClr val="dk2"/>
                </a:solidFill>
                <a:latin typeface="Trebuchet MS"/>
                <a:ea typeface="Trebuchet MS"/>
                <a:cs typeface="Trebuchet MS"/>
                <a:sym typeface="Trebuchet MS"/>
              </a:defRPr>
            </a:lvl1pPr>
            <a:lvl2pPr indent="-228600" lvl="1" marL="914400" marR="0" rtl="0" algn="l">
              <a:lnSpc>
                <a:spcPct val="90000"/>
              </a:lnSpc>
              <a:spcBef>
                <a:spcPts val="400"/>
              </a:spcBef>
              <a:spcAft>
                <a:spcPts val="0"/>
              </a:spcAft>
              <a:buClr>
                <a:schemeClr val="dk2"/>
              </a:buClr>
              <a:buSzPts val="1800"/>
              <a:buFont typeface="Arial"/>
              <a:buNone/>
              <a:defRPr b="0" i="0" sz="1100" u="none" cap="none" strike="noStrike">
                <a:solidFill>
                  <a:schemeClr val="dk2"/>
                </a:solidFill>
                <a:latin typeface="Trebuchet MS"/>
                <a:ea typeface="Trebuchet MS"/>
                <a:cs typeface="Trebuchet MS"/>
                <a:sym typeface="Trebuchet MS"/>
              </a:defRPr>
            </a:lvl2pPr>
            <a:lvl3pPr indent="-228600" lvl="2" marL="1371600" marR="0" rtl="0" algn="l">
              <a:lnSpc>
                <a:spcPct val="90000"/>
              </a:lnSpc>
              <a:spcBef>
                <a:spcPts val="400"/>
              </a:spcBef>
              <a:spcAft>
                <a:spcPts val="0"/>
              </a:spcAft>
              <a:buClr>
                <a:schemeClr val="dk2"/>
              </a:buClr>
              <a:buSzPts val="1500"/>
              <a:buFont typeface="Arial"/>
              <a:buNone/>
              <a:defRPr b="0" i="0" sz="900" u="none" cap="none" strike="noStrike">
                <a:solidFill>
                  <a:schemeClr val="dk2"/>
                </a:solidFill>
                <a:latin typeface="Trebuchet MS"/>
                <a:ea typeface="Trebuchet MS"/>
                <a:cs typeface="Trebuchet MS"/>
                <a:sym typeface="Trebuchet MS"/>
              </a:defRPr>
            </a:lvl3pPr>
            <a:lvl4pPr indent="-228600" lvl="3" marL="1828800" marR="0" rtl="0" algn="l">
              <a:lnSpc>
                <a:spcPct val="90000"/>
              </a:lnSpc>
              <a:spcBef>
                <a:spcPts val="400"/>
              </a:spcBef>
              <a:spcAft>
                <a:spcPts val="0"/>
              </a:spcAft>
              <a:buClr>
                <a:schemeClr val="dk2"/>
              </a:buClr>
              <a:buSzPts val="1400"/>
              <a:buFont typeface="Arial"/>
              <a:buNone/>
              <a:defRPr b="0" i="0" sz="800" u="none" cap="none" strike="noStrike">
                <a:solidFill>
                  <a:schemeClr val="dk2"/>
                </a:solidFill>
                <a:latin typeface="Trebuchet MS"/>
                <a:ea typeface="Trebuchet MS"/>
                <a:cs typeface="Trebuchet MS"/>
                <a:sym typeface="Trebuchet MS"/>
              </a:defRPr>
            </a:lvl4pPr>
            <a:lvl5pPr indent="-228600" lvl="4" marL="2286000" marR="0" rtl="0" algn="l">
              <a:lnSpc>
                <a:spcPct val="90000"/>
              </a:lnSpc>
              <a:spcBef>
                <a:spcPts val="400"/>
              </a:spcBef>
              <a:spcAft>
                <a:spcPts val="0"/>
              </a:spcAft>
              <a:buClr>
                <a:schemeClr val="dk2"/>
              </a:buClr>
              <a:buSzPts val="1400"/>
              <a:buFont typeface="Arial"/>
              <a:buNone/>
              <a:defRPr b="0" i="0" sz="800" u="none" cap="none" strike="noStrike">
                <a:solidFill>
                  <a:schemeClr val="dk2"/>
                </a:solidFill>
                <a:latin typeface="Trebuchet MS"/>
                <a:ea typeface="Trebuchet MS"/>
                <a:cs typeface="Trebuchet MS"/>
                <a:sym typeface="Trebuchet MS"/>
              </a:defRPr>
            </a:lvl5pPr>
            <a:lvl6pPr indent="-228600" lvl="5" marL="2743200" marR="0" rtl="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400"/>
              <a:buFont typeface="Arial"/>
              <a:buNone/>
              <a:defRPr b="0" i="0" sz="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2" name="Shape 12"/>
        <p:cNvGrpSpPr/>
        <p:nvPr/>
      </p:nvGrpSpPr>
      <p:grpSpPr>
        <a:xfrm>
          <a:off x="0" y="0"/>
          <a:ext cx="0" cy="0"/>
          <a:chOff x="0" y="0"/>
          <a:chExt cx="0" cy="0"/>
        </a:xfrm>
      </p:grpSpPr>
      <p:sp>
        <p:nvSpPr>
          <p:cNvPr id="13" name="Google Shape;13;p3"/>
          <p:cNvSpPr txBox="1"/>
          <p:nvPr>
            <p:ph type="ctrTitle"/>
          </p:nvPr>
        </p:nvSpPr>
        <p:spPr>
          <a:xfrm>
            <a:off x="322730" y="373156"/>
            <a:ext cx="5244300" cy="2138100"/>
          </a:xfrm>
          <a:prstGeom prst="rect">
            <a:avLst/>
          </a:prstGeom>
          <a:noFill/>
          <a:ln>
            <a:noFill/>
          </a:ln>
        </p:spPr>
        <p:txBody>
          <a:bodyPr anchorCtr="0" anchor="ctr" bIns="34275" lIns="68575" spcFirstLastPara="1" rIns="68575" wrap="square" tIns="34275"/>
          <a:lstStyle>
            <a:lvl1pPr lvl="0" marR="0" rtl="0" algn="ctr">
              <a:lnSpc>
                <a:spcPct val="90000"/>
              </a:lnSpc>
              <a:spcBef>
                <a:spcPts val="0"/>
              </a:spcBef>
              <a:spcAft>
                <a:spcPts val="0"/>
              </a:spcAft>
              <a:buClr>
                <a:schemeClr val="dk2"/>
              </a:buClr>
              <a:buSzPts val="4500"/>
              <a:buFont typeface="Raleway"/>
              <a:buNone/>
              <a:defRPr b="1" i="0" sz="4500" u="none" cap="none" strike="noStrike">
                <a:solidFill>
                  <a:schemeClr val="dk2"/>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4" name="Google Shape;14;p3"/>
          <p:cNvSpPr txBox="1"/>
          <p:nvPr>
            <p:ph idx="1" type="subTitle"/>
          </p:nvPr>
        </p:nvSpPr>
        <p:spPr>
          <a:xfrm>
            <a:off x="322730" y="2701528"/>
            <a:ext cx="5244300" cy="1241700"/>
          </a:xfrm>
          <a:prstGeom prst="rect">
            <a:avLst/>
          </a:prstGeom>
          <a:noFill/>
          <a:ln>
            <a:noFill/>
          </a:ln>
        </p:spPr>
        <p:txBody>
          <a:bodyPr anchorCtr="0" anchor="t" bIns="34275" lIns="68575" spcFirstLastPara="1" rIns="68575" wrap="square" tIns="34275"/>
          <a:lstStyle>
            <a:lvl1pPr lvl="0" marR="0" rtl="0" algn="l">
              <a:lnSpc>
                <a:spcPct val="90000"/>
              </a:lnSpc>
              <a:spcBef>
                <a:spcPts val="800"/>
              </a:spcBef>
              <a:spcAft>
                <a:spcPts val="0"/>
              </a:spcAft>
              <a:buClr>
                <a:schemeClr val="dk2"/>
              </a:buClr>
              <a:buSzPts val="1800"/>
              <a:buFont typeface="Arial"/>
              <a:buNone/>
              <a:defRPr b="0" i="0" sz="1800" u="none" cap="none" strike="noStrike">
                <a:solidFill>
                  <a:schemeClr val="dk2"/>
                </a:solidFill>
                <a:latin typeface="Trebuchet MS"/>
                <a:ea typeface="Trebuchet MS"/>
                <a:cs typeface="Trebuchet MS"/>
                <a:sym typeface="Trebuchet MS"/>
              </a:defRPr>
            </a:lvl1pPr>
            <a:lvl2pPr lvl="1" marR="0" rtl="0" algn="ctr">
              <a:lnSpc>
                <a:spcPct val="90000"/>
              </a:lnSpc>
              <a:spcBef>
                <a:spcPts val="400"/>
              </a:spcBef>
              <a:spcAft>
                <a:spcPts val="0"/>
              </a:spcAft>
              <a:buClr>
                <a:schemeClr val="dk2"/>
              </a:buClr>
              <a:buSzPts val="1500"/>
              <a:buFont typeface="Arial"/>
              <a:buNone/>
              <a:defRPr b="0" i="0" sz="1500" u="none" cap="none" strike="noStrike">
                <a:solidFill>
                  <a:schemeClr val="dk2"/>
                </a:solidFill>
                <a:latin typeface="Trebuchet MS"/>
                <a:ea typeface="Trebuchet MS"/>
                <a:cs typeface="Trebuchet MS"/>
                <a:sym typeface="Trebuchet MS"/>
              </a:defRPr>
            </a:lvl2pPr>
            <a:lvl3pPr lvl="2" marR="0" rtl="0" algn="ctr">
              <a:lnSpc>
                <a:spcPct val="90000"/>
              </a:lnSpc>
              <a:spcBef>
                <a:spcPts val="400"/>
              </a:spcBef>
              <a:spcAft>
                <a:spcPts val="0"/>
              </a:spcAft>
              <a:buClr>
                <a:schemeClr val="dk2"/>
              </a:buClr>
              <a:buSzPts val="1400"/>
              <a:buFont typeface="Arial"/>
              <a:buNone/>
              <a:defRPr b="0" i="0" sz="1400" u="none" cap="none" strike="noStrike">
                <a:solidFill>
                  <a:schemeClr val="dk2"/>
                </a:solidFill>
                <a:latin typeface="Trebuchet MS"/>
                <a:ea typeface="Trebuchet MS"/>
                <a:cs typeface="Trebuchet MS"/>
                <a:sym typeface="Trebuchet MS"/>
              </a:defRPr>
            </a:lvl3pPr>
            <a:lvl4pPr lvl="3" marR="0" rtl="0" algn="ctr">
              <a:lnSpc>
                <a:spcPct val="90000"/>
              </a:lnSpc>
              <a:spcBef>
                <a:spcPts val="400"/>
              </a:spcBef>
              <a:spcAft>
                <a:spcPts val="0"/>
              </a:spcAft>
              <a:buClr>
                <a:schemeClr val="dk2"/>
              </a:buClr>
              <a:buSzPts val="1200"/>
              <a:buFont typeface="Arial"/>
              <a:buNone/>
              <a:defRPr b="0" i="0" sz="1200" u="none" cap="none" strike="noStrike">
                <a:solidFill>
                  <a:schemeClr val="dk2"/>
                </a:solidFill>
                <a:latin typeface="Trebuchet MS"/>
                <a:ea typeface="Trebuchet MS"/>
                <a:cs typeface="Trebuchet MS"/>
                <a:sym typeface="Trebuchet MS"/>
              </a:defRPr>
            </a:lvl4pPr>
            <a:lvl5pPr lvl="4" marR="0" rtl="0" algn="ctr">
              <a:lnSpc>
                <a:spcPct val="90000"/>
              </a:lnSpc>
              <a:spcBef>
                <a:spcPts val="400"/>
              </a:spcBef>
              <a:spcAft>
                <a:spcPts val="0"/>
              </a:spcAft>
              <a:buClr>
                <a:schemeClr val="dk2"/>
              </a:buClr>
              <a:buSzPts val="1200"/>
              <a:buFont typeface="Arial"/>
              <a:buNone/>
              <a:defRPr b="0" i="0" sz="1200" u="none" cap="none" strike="noStrike">
                <a:solidFill>
                  <a:schemeClr val="dk2"/>
                </a:solidFill>
                <a:latin typeface="Trebuchet MS"/>
                <a:ea typeface="Trebuchet MS"/>
                <a:cs typeface="Trebuchet MS"/>
                <a:sym typeface="Trebuchet MS"/>
              </a:defRPr>
            </a:lvl5pPr>
            <a:lvl6pPr lvl="5"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 Only">
    <p:spTree>
      <p:nvGrpSpPr>
        <p:cNvPr id="79" name="Shape 79"/>
        <p:cNvGrpSpPr/>
        <p:nvPr/>
      </p:nvGrpSpPr>
      <p:grpSpPr>
        <a:xfrm>
          <a:off x="0" y="0"/>
          <a:ext cx="0" cy="0"/>
          <a:chOff x="0" y="0"/>
          <a:chExt cx="0" cy="0"/>
        </a:xfrm>
      </p:grpSpPr>
      <p:sp>
        <p:nvSpPr>
          <p:cNvPr id="80" name="Google Shape;80;p22"/>
          <p:cNvSpPr txBox="1"/>
          <p:nvPr>
            <p:ph type="title"/>
          </p:nvPr>
        </p:nvSpPr>
        <p:spPr>
          <a:xfrm>
            <a:off x="457200" y="-19050"/>
            <a:ext cx="8229600" cy="8574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rgbClr val="233E50"/>
              </a:buClr>
              <a:buSzPts val="3200"/>
              <a:buFont typeface="Raleway Light"/>
              <a:buNone/>
              <a:defRPr b="1" i="0" sz="3200" u="none" cap="none" strike="noStrike">
                <a:solidFill>
                  <a:srgbClr val="233E50"/>
                </a:solidFill>
                <a:latin typeface="Raleway Light"/>
                <a:ea typeface="Raleway Light"/>
                <a:cs typeface="Raleway Light"/>
                <a:sym typeface="Raleway Light"/>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pic>
        <p:nvPicPr>
          <p:cNvPr descr="Screen Shot 2015-12-08 at 7.04.00 PM.png" id="81" name="Google Shape;81;p22"/>
          <p:cNvPicPr preferRelativeResize="0"/>
          <p:nvPr/>
        </p:nvPicPr>
        <p:blipFill rotWithShape="1">
          <a:blip r:embed="rId2">
            <a:alphaModFix/>
          </a:blip>
          <a:srcRect b="0" l="0" r="0" t="0"/>
          <a:stretch/>
        </p:blipFill>
        <p:spPr>
          <a:xfrm>
            <a:off x="782990" y="4763718"/>
            <a:ext cx="3708983" cy="35689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332816" y="1"/>
            <a:ext cx="8491800" cy="766500"/>
          </a:xfrm>
          <a:prstGeom prst="rect">
            <a:avLst/>
          </a:prstGeom>
          <a:noFill/>
          <a:ln>
            <a:noFill/>
          </a:ln>
        </p:spPr>
        <p:txBody>
          <a:bodyPr anchorCtr="0" anchor="ctr" bIns="34275" lIns="68575" spcFirstLastPara="1" rIns="68575" wrap="square" tIns="34275"/>
          <a:lstStyle>
            <a:lvl1pPr lvl="0" marR="0" rtl="0" algn="ctr">
              <a:lnSpc>
                <a:spcPct val="9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7" name="Google Shape;17;p4"/>
          <p:cNvSpPr txBox="1"/>
          <p:nvPr>
            <p:ph idx="1" type="body"/>
          </p:nvPr>
        </p:nvSpPr>
        <p:spPr>
          <a:xfrm>
            <a:off x="628650" y="907676"/>
            <a:ext cx="7886700" cy="3449400"/>
          </a:xfrm>
          <a:prstGeom prst="rect">
            <a:avLst/>
          </a:prstGeom>
          <a:noFill/>
          <a:ln>
            <a:noFill/>
          </a:ln>
        </p:spPr>
        <p:txBody>
          <a:bodyPr anchorCtr="0" anchor="t" bIns="34275" lIns="68575" spcFirstLastPara="1" rIns="68575" wrap="square" tIns="342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Title and Content">
  <p:cSld name="1_Title and Content">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349340" y="0"/>
            <a:ext cx="8491800" cy="766500"/>
          </a:xfrm>
          <a:prstGeom prst="rect">
            <a:avLst/>
          </a:prstGeom>
          <a:noFill/>
          <a:ln>
            <a:noFill/>
          </a:ln>
        </p:spPr>
        <p:txBody>
          <a:bodyPr anchorCtr="0" anchor="ctr" bIns="34275" lIns="68575" spcFirstLastPara="1" rIns="68575" wrap="square" tIns="34275"/>
          <a:lstStyle>
            <a:lvl1pPr lvl="0" marR="0" rtl="0" algn="ctr">
              <a:lnSpc>
                <a:spcPct val="9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20" name="Google Shape;20;p5"/>
          <p:cNvSpPr txBox="1"/>
          <p:nvPr>
            <p:ph idx="1" type="body"/>
          </p:nvPr>
        </p:nvSpPr>
        <p:spPr>
          <a:xfrm>
            <a:off x="628650" y="907676"/>
            <a:ext cx="7886700" cy="3449400"/>
          </a:xfrm>
          <a:prstGeom prst="rect">
            <a:avLst/>
          </a:prstGeom>
          <a:noFill/>
          <a:ln>
            <a:noFill/>
          </a:ln>
        </p:spPr>
        <p:txBody>
          <a:bodyPr anchorCtr="0" anchor="t" bIns="34275" lIns="68575" spcFirstLastPara="1" rIns="68575" wrap="square" tIns="342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bg>
      <p:bgPr>
        <a:blipFill>
          <a:blip r:embed="rId2">
            <a:alphaModFix/>
          </a:blip>
          <a:stretch>
            <a:fillRect/>
          </a:stretch>
        </a:blipFill>
      </p:bgPr>
    </p:bg>
    <p:spTree>
      <p:nvGrpSpPr>
        <p:cNvPr id="21" name="Shape 21"/>
        <p:cNvGrpSpPr/>
        <p:nvPr/>
      </p:nvGrpSpPr>
      <p:grpSpPr>
        <a:xfrm>
          <a:off x="0" y="0"/>
          <a:ext cx="0" cy="0"/>
          <a:chOff x="0" y="0"/>
          <a:chExt cx="0" cy="0"/>
        </a:xfrm>
      </p:grpSpPr>
      <p:sp>
        <p:nvSpPr>
          <p:cNvPr id="22" name="Google Shape;22;p6"/>
          <p:cNvSpPr txBox="1"/>
          <p:nvPr>
            <p:ph type="title"/>
          </p:nvPr>
        </p:nvSpPr>
        <p:spPr>
          <a:xfrm>
            <a:off x="332816" y="0"/>
            <a:ext cx="8522100" cy="756300"/>
          </a:xfrm>
          <a:prstGeom prst="rect">
            <a:avLst/>
          </a:prstGeom>
          <a:noFill/>
          <a:ln>
            <a:noFill/>
          </a:ln>
        </p:spPr>
        <p:txBody>
          <a:bodyPr anchorCtr="0" anchor="ctr" bIns="34275" lIns="68575" spcFirstLastPara="1" rIns="68575" wrap="square" tIns="34275"/>
          <a:lstStyle>
            <a:lvl1pPr lvl="0" marR="0" rtl="0" algn="ctr">
              <a:lnSpc>
                <a:spcPct val="90000"/>
              </a:lnSpc>
              <a:spcBef>
                <a:spcPts val="0"/>
              </a:spcBef>
              <a:spcAft>
                <a:spcPts val="0"/>
              </a:spcAft>
              <a:buClr>
                <a:schemeClr val="dk2"/>
              </a:buClr>
              <a:buSzPts val="4100"/>
              <a:buFont typeface="Raleway"/>
              <a:buNone/>
              <a:defRPr b="1" i="0" sz="4100" u="none" cap="none" strike="noStrike">
                <a:solidFill>
                  <a:schemeClr val="dk2"/>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23" name="Google Shape;23;p6"/>
          <p:cNvSpPr txBox="1"/>
          <p:nvPr>
            <p:ph idx="1" type="body"/>
          </p:nvPr>
        </p:nvSpPr>
        <p:spPr>
          <a:xfrm>
            <a:off x="628650" y="917762"/>
            <a:ext cx="3886200" cy="3714900"/>
          </a:xfrm>
          <a:prstGeom prst="rect">
            <a:avLst/>
          </a:prstGeom>
          <a:noFill/>
          <a:ln>
            <a:noFill/>
          </a:ln>
        </p:spPr>
        <p:txBody>
          <a:bodyPr anchorCtr="0" anchor="t" bIns="34275" lIns="68575" spcFirstLastPara="1" rIns="68575" wrap="square" tIns="342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4" name="Google Shape;24;p6"/>
          <p:cNvSpPr txBox="1"/>
          <p:nvPr>
            <p:ph idx="2" type="body"/>
          </p:nvPr>
        </p:nvSpPr>
        <p:spPr>
          <a:xfrm>
            <a:off x="4629150" y="917762"/>
            <a:ext cx="3886200" cy="3714900"/>
          </a:xfrm>
          <a:prstGeom prst="rect">
            <a:avLst/>
          </a:prstGeom>
          <a:noFill/>
          <a:ln>
            <a:noFill/>
          </a:ln>
        </p:spPr>
        <p:txBody>
          <a:bodyPr anchorCtr="0" anchor="t" bIns="34275" lIns="68575" spcFirstLastPara="1" rIns="68575" wrap="square" tIns="342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bg>
      <p:bgPr>
        <a:blipFill>
          <a:blip r:embed="rId2">
            <a:alphaModFix/>
          </a:blip>
          <a:stretch>
            <a:fillRect/>
          </a:stretch>
        </a:blipFill>
      </p:bgPr>
    </p:bg>
    <p:spTree>
      <p:nvGrpSpPr>
        <p:cNvPr id="25" name="Shape 25"/>
        <p:cNvGrpSpPr/>
        <p:nvPr/>
      </p:nvGrpSpPr>
      <p:grpSpPr>
        <a:xfrm>
          <a:off x="0" y="0"/>
          <a:ext cx="0" cy="0"/>
          <a:chOff x="0" y="0"/>
          <a:chExt cx="0" cy="0"/>
        </a:xfrm>
      </p:grpSpPr>
      <p:sp>
        <p:nvSpPr>
          <p:cNvPr id="26" name="Google Shape;26;p7"/>
          <p:cNvSpPr txBox="1"/>
          <p:nvPr>
            <p:ph type="title"/>
          </p:nvPr>
        </p:nvSpPr>
        <p:spPr>
          <a:xfrm>
            <a:off x="629841" y="1"/>
            <a:ext cx="7886700" cy="752700"/>
          </a:xfrm>
          <a:prstGeom prst="rect">
            <a:avLst/>
          </a:prstGeom>
          <a:noFill/>
          <a:ln>
            <a:noFill/>
          </a:ln>
        </p:spPr>
        <p:txBody>
          <a:bodyPr anchorCtr="0" anchor="ctr" bIns="34275" lIns="68575" spcFirstLastPara="1" rIns="68575" wrap="square" tIns="34275"/>
          <a:lstStyle>
            <a:lvl1pPr lvl="0" marR="0" rtl="0" algn="ctr">
              <a:lnSpc>
                <a:spcPct val="90000"/>
              </a:lnSpc>
              <a:spcBef>
                <a:spcPts val="0"/>
              </a:spcBef>
              <a:spcAft>
                <a:spcPts val="0"/>
              </a:spcAft>
              <a:buClr>
                <a:schemeClr val="dk2"/>
              </a:buClr>
              <a:buSzPts val="4100"/>
              <a:buFont typeface="Raleway"/>
              <a:buNone/>
              <a:defRPr b="1" i="0" sz="4100" u="none" cap="none" strike="noStrike">
                <a:solidFill>
                  <a:schemeClr val="dk2"/>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27" name="Google Shape;27;p7"/>
          <p:cNvSpPr txBox="1"/>
          <p:nvPr>
            <p:ph idx="1" type="body"/>
          </p:nvPr>
        </p:nvSpPr>
        <p:spPr>
          <a:xfrm>
            <a:off x="629841" y="894885"/>
            <a:ext cx="3868500" cy="359400"/>
          </a:xfrm>
          <a:prstGeom prst="rect">
            <a:avLst/>
          </a:prstGeom>
          <a:noFill/>
          <a:ln>
            <a:noFill/>
          </a:ln>
        </p:spPr>
        <p:txBody>
          <a:bodyPr anchorCtr="0" anchor="ctr" bIns="34275" lIns="68575" spcFirstLastPara="1" rIns="68575" wrap="square" tIns="34275"/>
          <a:lstStyle>
            <a:lvl1pPr indent="-228600" lvl="0" marL="457200" marR="0" rtl="0" algn="l">
              <a:lnSpc>
                <a:spcPct val="90000"/>
              </a:lnSpc>
              <a:spcBef>
                <a:spcPts val="800"/>
              </a:spcBef>
              <a:spcAft>
                <a:spcPts val="0"/>
              </a:spcAft>
              <a:buClr>
                <a:schemeClr val="dk2"/>
              </a:buClr>
              <a:buSzPts val="1800"/>
              <a:buFont typeface="Arial"/>
              <a:buNone/>
              <a:defRPr b="1" i="0" sz="1800" u="none" cap="none" strike="noStrike">
                <a:solidFill>
                  <a:schemeClr val="dk2"/>
                </a:solidFill>
                <a:latin typeface="Trebuchet MS"/>
                <a:ea typeface="Trebuchet MS"/>
                <a:cs typeface="Trebuchet MS"/>
                <a:sym typeface="Trebuchet MS"/>
              </a:defRPr>
            </a:lvl1pPr>
            <a:lvl2pPr indent="-228600" lvl="1" marL="914400" marR="0" rtl="0" algn="l">
              <a:lnSpc>
                <a:spcPct val="90000"/>
              </a:lnSpc>
              <a:spcBef>
                <a:spcPts val="400"/>
              </a:spcBef>
              <a:spcAft>
                <a:spcPts val="0"/>
              </a:spcAft>
              <a:buClr>
                <a:schemeClr val="dk2"/>
              </a:buClr>
              <a:buSzPts val="1500"/>
              <a:buFont typeface="Arial"/>
              <a:buNone/>
              <a:defRPr b="1" i="0" sz="1500" u="none" cap="none" strike="noStrike">
                <a:solidFill>
                  <a:schemeClr val="dk2"/>
                </a:solidFill>
                <a:latin typeface="Trebuchet MS"/>
                <a:ea typeface="Trebuchet MS"/>
                <a:cs typeface="Trebuchet MS"/>
                <a:sym typeface="Trebuchet MS"/>
              </a:defRPr>
            </a:lvl2pPr>
            <a:lvl3pPr indent="-228600" lvl="2" marL="1371600" marR="0" rtl="0" algn="l">
              <a:lnSpc>
                <a:spcPct val="90000"/>
              </a:lnSpc>
              <a:spcBef>
                <a:spcPts val="400"/>
              </a:spcBef>
              <a:spcAft>
                <a:spcPts val="0"/>
              </a:spcAft>
              <a:buClr>
                <a:schemeClr val="dk2"/>
              </a:buClr>
              <a:buSzPts val="1400"/>
              <a:buFont typeface="Arial"/>
              <a:buNone/>
              <a:defRPr b="1" i="0" sz="1400" u="none" cap="none" strike="noStrike">
                <a:solidFill>
                  <a:schemeClr val="dk2"/>
                </a:solidFill>
                <a:latin typeface="Trebuchet MS"/>
                <a:ea typeface="Trebuchet MS"/>
                <a:cs typeface="Trebuchet MS"/>
                <a:sym typeface="Trebuchet MS"/>
              </a:defRPr>
            </a:lvl3pPr>
            <a:lvl4pPr indent="-228600" lvl="3" marL="1828800" marR="0" rtl="0" algn="l">
              <a:lnSpc>
                <a:spcPct val="90000"/>
              </a:lnSpc>
              <a:spcBef>
                <a:spcPts val="400"/>
              </a:spcBef>
              <a:spcAft>
                <a:spcPts val="0"/>
              </a:spcAft>
              <a:buClr>
                <a:schemeClr val="dk2"/>
              </a:buClr>
              <a:buSzPts val="1200"/>
              <a:buFont typeface="Arial"/>
              <a:buNone/>
              <a:defRPr b="1" i="0" sz="1200" u="none" cap="none" strike="noStrike">
                <a:solidFill>
                  <a:schemeClr val="dk2"/>
                </a:solidFill>
                <a:latin typeface="Trebuchet MS"/>
                <a:ea typeface="Trebuchet MS"/>
                <a:cs typeface="Trebuchet MS"/>
                <a:sym typeface="Trebuchet MS"/>
              </a:defRPr>
            </a:lvl4pPr>
            <a:lvl5pPr indent="-228600" lvl="4" marL="2286000" marR="0" rtl="0" algn="l">
              <a:lnSpc>
                <a:spcPct val="90000"/>
              </a:lnSpc>
              <a:spcBef>
                <a:spcPts val="400"/>
              </a:spcBef>
              <a:spcAft>
                <a:spcPts val="0"/>
              </a:spcAft>
              <a:buClr>
                <a:schemeClr val="dk2"/>
              </a:buClr>
              <a:buSzPts val="1200"/>
              <a:buFont typeface="Arial"/>
              <a:buNone/>
              <a:defRPr b="1" i="0" sz="1200" u="none" cap="none" strike="noStrike">
                <a:solidFill>
                  <a:schemeClr val="dk2"/>
                </a:solidFill>
                <a:latin typeface="Trebuchet MS"/>
                <a:ea typeface="Trebuchet MS"/>
                <a:cs typeface="Trebuchet MS"/>
                <a:sym typeface="Trebuchet MS"/>
              </a:defRPr>
            </a:lvl5pPr>
            <a:lvl6pPr indent="-228600" lvl="5" marL="27432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9pPr>
          </a:lstStyle>
          <a:p/>
        </p:txBody>
      </p:sp>
      <p:sp>
        <p:nvSpPr>
          <p:cNvPr id="28" name="Google Shape;28;p7"/>
          <p:cNvSpPr txBox="1"/>
          <p:nvPr>
            <p:ph idx="2" type="body"/>
          </p:nvPr>
        </p:nvSpPr>
        <p:spPr>
          <a:xfrm>
            <a:off x="629841" y="1396690"/>
            <a:ext cx="3868500" cy="3245700"/>
          </a:xfrm>
          <a:prstGeom prst="rect">
            <a:avLst/>
          </a:prstGeom>
          <a:noFill/>
          <a:ln>
            <a:noFill/>
          </a:ln>
        </p:spPr>
        <p:txBody>
          <a:bodyPr anchorCtr="0" anchor="t" bIns="34275" lIns="68575" spcFirstLastPara="1" rIns="68575" wrap="square" tIns="342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9" name="Google Shape;29;p7"/>
          <p:cNvSpPr txBox="1"/>
          <p:nvPr>
            <p:ph idx="3" type="body"/>
          </p:nvPr>
        </p:nvSpPr>
        <p:spPr>
          <a:xfrm>
            <a:off x="4629150" y="894885"/>
            <a:ext cx="3887400" cy="359400"/>
          </a:xfrm>
          <a:prstGeom prst="rect">
            <a:avLst/>
          </a:prstGeom>
          <a:noFill/>
          <a:ln>
            <a:noFill/>
          </a:ln>
        </p:spPr>
        <p:txBody>
          <a:bodyPr anchorCtr="0" anchor="ctr" bIns="34275" lIns="68575" spcFirstLastPara="1" rIns="68575" wrap="square" tIns="34275"/>
          <a:lstStyle>
            <a:lvl1pPr indent="-228600" lvl="0" marL="457200" marR="0" rtl="0" algn="l">
              <a:lnSpc>
                <a:spcPct val="90000"/>
              </a:lnSpc>
              <a:spcBef>
                <a:spcPts val="800"/>
              </a:spcBef>
              <a:spcAft>
                <a:spcPts val="0"/>
              </a:spcAft>
              <a:buClr>
                <a:schemeClr val="dk2"/>
              </a:buClr>
              <a:buSzPts val="1800"/>
              <a:buFont typeface="Arial"/>
              <a:buNone/>
              <a:defRPr b="1" i="0" sz="1800" u="none" cap="none" strike="noStrike">
                <a:solidFill>
                  <a:schemeClr val="dk2"/>
                </a:solidFill>
                <a:latin typeface="Trebuchet MS"/>
                <a:ea typeface="Trebuchet MS"/>
                <a:cs typeface="Trebuchet MS"/>
                <a:sym typeface="Trebuchet MS"/>
              </a:defRPr>
            </a:lvl1pPr>
            <a:lvl2pPr indent="-228600" lvl="1" marL="914400" marR="0" rtl="0" algn="l">
              <a:lnSpc>
                <a:spcPct val="90000"/>
              </a:lnSpc>
              <a:spcBef>
                <a:spcPts val="400"/>
              </a:spcBef>
              <a:spcAft>
                <a:spcPts val="0"/>
              </a:spcAft>
              <a:buClr>
                <a:schemeClr val="dk2"/>
              </a:buClr>
              <a:buSzPts val="1500"/>
              <a:buFont typeface="Arial"/>
              <a:buNone/>
              <a:defRPr b="1" i="0" sz="1500" u="none" cap="none" strike="noStrike">
                <a:solidFill>
                  <a:schemeClr val="dk2"/>
                </a:solidFill>
                <a:latin typeface="Trebuchet MS"/>
                <a:ea typeface="Trebuchet MS"/>
                <a:cs typeface="Trebuchet MS"/>
                <a:sym typeface="Trebuchet MS"/>
              </a:defRPr>
            </a:lvl2pPr>
            <a:lvl3pPr indent="-228600" lvl="2" marL="1371600" marR="0" rtl="0" algn="l">
              <a:lnSpc>
                <a:spcPct val="90000"/>
              </a:lnSpc>
              <a:spcBef>
                <a:spcPts val="400"/>
              </a:spcBef>
              <a:spcAft>
                <a:spcPts val="0"/>
              </a:spcAft>
              <a:buClr>
                <a:schemeClr val="dk2"/>
              </a:buClr>
              <a:buSzPts val="1400"/>
              <a:buFont typeface="Arial"/>
              <a:buNone/>
              <a:defRPr b="1" i="0" sz="1400" u="none" cap="none" strike="noStrike">
                <a:solidFill>
                  <a:schemeClr val="dk2"/>
                </a:solidFill>
                <a:latin typeface="Trebuchet MS"/>
                <a:ea typeface="Trebuchet MS"/>
                <a:cs typeface="Trebuchet MS"/>
                <a:sym typeface="Trebuchet MS"/>
              </a:defRPr>
            </a:lvl3pPr>
            <a:lvl4pPr indent="-228600" lvl="3" marL="1828800" marR="0" rtl="0" algn="l">
              <a:lnSpc>
                <a:spcPct val="90000"/>
              </a:lnSpc>
              <a:spcBef>
                <a:spcPts val="400"/>
              </a:spcBef>
              <a:spcAft>
                <a:spcPts val="0"/>
              </a:spcAft>
              <a:buClr>
                <a:schemeClr val="dk2"/>
              </a:buClr>
              <a:buSzPts val="1200"/>
              <a:buFont typeface="Arial"/>
              <a:buNone/>
              <a:defRPr b="1" i="0" sz="1200" u="none" cap="none" strike="noStrike">
                <a:solidFill>
                  <a:schemeClr val="dk2"/>
                </a:solidFill>
                <a:latin typeface="Trebuchet MS"/>
                <a:ea typeface="Trebuchet MS"/>
                <a:cs typeface="Trebuchet MS"/>
                <a:sym typeface="Trebuchet MS"/>
              </a:defRPr>
            </a:lvl4pPr>
            <a:lvl5pPr indent="-228600" lvl="4" marL="2286000" marR="0" rtl="0" algn="l">
              <a:lnSpc>
                <a:spcPct val="90000"/>
              </a:lnSpc>
              <a:spcBef>
                <a:spcPts val="400"/>
              </a:spcBef>
              <a:spcAft>
                <a:spcPts val="0"/>
              </a:spcAft>
              <a:buClr>
                <a:schemeClr val="dk2"/>
              </a:buClr>
              <a:buSzPts val="1200"/>
              <a:buFont typeface="Arial"/>
              <a:buNone/>
              <a:defRPr b="1" i="0" sz="1200" u="none" cap="none" strike="noStrike">
                <a:solidFill>
                  <a:schemeClr val="dk2"/>
                </a:solidFill>
                <a:latin typeface="Trebuchet MS"/>
                <a:ea typeface="Trebuchet MS"/>
                <a:cs typeface="Trebuchet MS"/>
                <a:sym typeface="Trebuchet MS"/>
              </a:defRPr>
            </a:lvl5pPr>
            <a:lvl6pPr indent="-228600" lvl="5" marL="27432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9pPr>
          </a:lstStyle>
          <a:p/>
        </p:txBody>
      </p:sp>
      <p:sp>
        <p:nvSpPr>
          <p:cNvPr id="30" name="Google Shape;30;p7"/>
          <p:cNvSpPr txBox="1"/>
          <p:nvPr>
            <p:ph idx="4" type="body"/>
          </p:nvPr>
        </p:nvSpPr>
        <p:spPr>
          <a:xfrm>
            <a:off x="4629150" y="1396690"/>
            <a:ext cx="3887400" cy="3245700"/>
          </a:xfrm>
          <a:prstGeom prst="rect">
            <a:avLst/>
          </a:prstGeom>
          <a:noFill/>
          <a:ln>
            <a:noFill/>
          </a:ln>
        </p:spPr>
        <p:txBody>
          <a:bodyPr anchorCtr="0" anchor="t" bIns="34275" lIns="68575" spcFirstLastPara="1" rIns="68575" wrap="square" tIns="342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8"/>
          <p:cNvSpPr txBox="1"/>
          <p:nvPr>
            <p:ph type="title"/>
          </p:nvPr>
        </p:nvSpPr>
        <p:spPr>
          <a:xfrm>
            <a:off x="332816" y="393326"/>
            <a:ext cx="5204100" cy="2127900"/>
          </a:xfrm>
          <a:prstGeom prst="rect">
            <a:avLst/>
          </a:prstGeom>
          <a:noFill/>
          <a:ln>
            <a:noFill/>
          </a:ln>
        </p:spPr>
        <p:txBody>
          <a:bodyPr anchorCtr="0" anchor="ctr" bIns="34275" lIns="68575" spcFirstLastPara="1" rIns="68575" wrap="square" tIns="34275"/>
          <a:lstStyle>
            <a:lvl1pPr lvl="0" marR="0" rtl="0" algn="ctr">
              <a:lnSpc>
                <a:spcPct val="90000"/>
              </a:lnSpc>
              <a:spcBef>
                <a:spcPts val="0"/>
              </a:spcBef>
              <a:spcAft>
                <a:spcPts val="0"/>
              </a:spcAft>
              <a:buClr>
                <a:schemeClr val="dk2"/>
              </a:buClr>
              <a:buSzPts val="4100"/>
              <a:buFont typeface="Raleway"/>
              <a:buNone/>
              <a:defRPr b="1" i="0" sz="4100" u="none" cap="none" strike="noStrike">
                <a:solidFill>
                  <a:schemeClr val="dk2"/>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bg>
      <p:bgPr>
        <a:blipFill>
          <a:blip r:embed="rId2">
            <a:alphaModFix/>
          </a:blip>
          <a:stretch>
            <a:fillRect/>
          </a:stretch>
        </a:blipFill>
      </p:bgPr>
    </p:bg>
    <p:spTree>
      <p:nvGrpSpPr>
        <p:cNvPr id="33" name="Shape 33"/>
        <p:cNvGrpSpPr/>
        <p:nvPr/>
      </p:nvGrpSpPr>
      <p:grpSpPr>
        <a:xfrm>
          <a:off x="0" y="0"/>
          <a:ext cx="0" cy="0"/>
          <a:chOff x="0" y="0"/>
          <a:chExt cx="0" cy="0"/>
        </a:xfrm>
      </p:grpSpPr>
      <p:sp>
        <p:nvSpPr>
          <p:cNvPr id="34" name="Google Shape;34;p9"/>
          <p:cNvSpPr txBox="1"/>
          <p:nvPr>
            <p:ph type="title"/>
          </p:nvPr>
        </p:nvSpPr>
        <p:spPr>
          <a:xfrm>
            <a:off x="443261" y="259266"/>
            <a:ext cx="8073300" cy="476700"/>
          </a:xfrm>
          <a:prstGeom prst="rect">
            <a:avLst/>
          </a:prstGeom>
          <a:noFill/>
          <a:ln>
            <a:noFill/>
          </a:ln>
        </p:spPr>
        <p:txBody>
          <a:bodyPr anchorCtr="0" anchor="ctr" bIns="34275" lIns="68575" spcFirstLastPara="1" rIns="68575" wrap="square" tIns="34275"/>
          <a:lstStyle>
            <a:lvl1pPr lvl="0" marR="0" rtl="0" algn="l">
              <a:lnSpc>
                <a:spcPct val="9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35" name="Google Shape;35;p9"/>
          <p:cNvSpPr txBox="1"/>
          <p:nvPr>
            <p:ph idx="1" type="body"/>
          </p:nvPr>
        </p:nvSpPr>
        <p:spPr>
          <a:xfrm>
            <a:off x="3887391" y="819615"/>
            <a:ext cx="4629300" cy="3576300"/>
          </a:xfrm>
          <a:prstGeom prst="rect">
            <a:avLst/>
          </a:prstGeom>
          <a:noFill/>
          <a:ln>
            <a:noFill/>
          </a:ln>
        </p:spPr>
        <p:txBody>
          <a:bodyPr anchorCtr="0" anchor="t" bIns="34275" lIns="68575" spcFirstLastPara="1" rIns="68575" wrap="square" tIns="34275"/>
          <a:lstStyle>
            <a:lvl1pPr indent="-381000" lvl="0" marL="457200" marR="0" rtl="0" algn="l">
              <a:lnSpc>
                <a:spcPct val="90000"/>
              </a:lnSpc>
              <a:spcBef>
                <a:spcPts val="800"/>
              </a:spcBef>
              <a:spcAft>
                <a:spcPts val="0"/>
              </a:spcAft>
              <a:buClr>
                <a:schemeClr val="dk2"/>
              </a:buClr>
              <a:buSzPts val="2400"/>
              <a:buFont typeface="Arial"/>
              <a:buChar char="•"/>
              <a:defRPr b="0" i="0" sz="2400" u="none" cap="none" strike="noStrike">
                <a:solidFill>
                  <a:schemeClr val="dk2"/>
                </a:solidFill>
                <a:latin typeface="Trebuchet MS"/>
                <a:ea typeface="Trebuchet MS"/>
                <a:cs typeface="Trebuchet MS"/>
                <a:sym typeface="Trebuchet MS"/>
              </a:defRPr>
            </a:lvl1pPr>
            <a:lvl2pPr indent="-361950" lvl="1" marL="914400" marR="0" rtl="0" algn="l">
              <a:lnSpc>
                <a:spcPct val="90000"/>
              </a:lnSpc>
              <a:spcBef>
                <a:spcPts val="4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2pPr>
            <a:lvl3pPr indent="-342900" lvl="2" marL="13716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3pPr>
            <a:lvl4pPr indent="-323850" lvl="3" marL="18288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4pPr>
            <a:lvl5pPr indent="-323850" lvl="4" marL="22860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5pPr>
            <a:lvl6pPr indent="-323850" lvl="5" marL="27432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36" name="Google Shape;36;p9"/>
          <p:cNvSpPr txBox="1"/>
          <p:nvPr>
            <p:ph idx="2" type="body"/>
          </p:nvPr>
        </p:nvSpPr>
        <p:spPr>
          <a:xfrm>
            <a:off x="443262" y="819615"/>
            <a:ext cx="3261900" cy="3582300"/>
          </a:xfrm>
          <a:prstGeom prst="rect">
            <a:avLst/>
          </a:prstGeom>
          <a:noFill/>
          <a:ln>
            <a:noFill/>
          </a:ln>
        </p:spPr>
        <p:txBody>
          <a:bodyPr anchorCtr="0" anchor="t" bIns="34275" lIns="68575" spcFirstLastPara="1" rIns="68575" wrap="square" tIns="34275"/>
          <a:lstStyle>
            <a:lvl1pPr indent="-228600" lvl="0" marL="457200" marR="0" rtl="0" algn="l">
              <a:lnSpc>
                <a:spcPct val="90000"/>
              </a:lnSpc>
              <a:spcBef>
                <a:spcPts val="800"/>
              </a:spcBef>
              <a:spcAft>
                <a:spcPts val="0"/>
              </a:spcAft>
              <a:buClr>
                <a:schemeClr val="dk2"/>
              </a:buClr>
              <a:buSzPts val="1200"/>
              <a:buFont typeface="Arial"/>
              <a:buNone/>
              <a:defRPr b="0" i="0" sz="1200" u="none" cap="none" strike="noStrike">
                <a:solidFill>
                  <a:schemeClr val="dk2"/>
                </a:solidFill>
                <a:latin typeface="Trebuchet MS"/>
                <a:ea typeface="Trebuchet MS"/>
                <a:cs typeface="Trebuchet MS"/>
                <a:sym typeface="Trebuchet MS"/>
              </a:defRPr>
            </a:lvl1pPr>
            <a:lvl2pPr indent="-228600" lvl="1" marL="914400" marR="0" rtl="0" algn="l">
              <a:lnSpc>
                <a:spcPct val="90000"/>
              </a:lnSpc>
              <a:spcBef>
                <a:spcPts val="400"/>
              </a:spcBef>
              <a:spcAft>
                <a:spcPts val="0"/>
              </a:spcAft>
              <a:buClr>
                <a:schemeClr val="dk2"/>
              </a:buClr>
              <a:buSzPts val="1100"/>
              <a:buFont typeface="Arial"/>
              <a:buNone/>
              <a:defRPr b="0" i="0" sz="1100" u="none" cap="none" strike="noStrike">
                <a:solidFill>
                  <a:schemeClr val="dk2"/>
                </a:solidFill>
                <a:latin typeface="Trebuchet MS"/>
                <a:ea typeface="Trebuchet MS"/>
                <a:cs typeface="Trebuchet MS"/>
                <a:sym typeface="Trebuchet MS"/>
              </a:defRPr>
            </a:lvl2pPr>
            <a:lvl3pPr indent="-228600" lvl="2" marL="1371600" marR="0" rtl="0" algn="l">
              <a:lnSpc>
                <a:spcPct val="90000"/>
              </a:lnSpc>
              <a:spcBef>
                <a:spcPts val="400"/>
              </a:spcBef>
              <a:spcAft>
                <a:spcPts val="0"/>
              </a:spcAft>
              <a:buClr>
                <a:schemeClr val="dk2"/>
              </a:buClr>
              <a:buSzPts val="900"/>
              <a:buFont typeface="Arial"/>
              <a:buNone/>
              <a:defRPr b="0" i="0" sz="900" u="none" cap="none" strike="noStrike">
                <a:solidFill>
                  <a:schemeClr val="dk2"/>
                </a:solidFill>
                <a:latin typeface="Trebuchet MS"/>
                <a:ea typeface="Trebuchet MS"/>
                <a:cs typeface="Trebuchet MS"/>
                <a:sym typeface="Trebuchet MS"/>
              </a:defRPr>
            </a:lvl3pPr>
            <a:lvl4pPr indent="-228600" lvl="3" marL="1828800" marR="0" rtl="0" algn="l">
              <a:lnSpc>
                <a:spcPct val="90000"/>
              </a:lnSpc>
              <a:spcBef>
                <a:spcPts val="400"/>
              </a:spcBef>
              <a:spcAft>
                <a:spcPts val="0"/>
              </a:spcAft>
              <a:buClr>
                <a:schemeClr val="dk2"/>
              </a:buClr>
              <a:buSzPts val="800"/>
              <a:buFont typeface="Arial"/>
              <a:buNone/>
              <a:defRPr b="0" i="0" sz="800" u="none" cap="none" strike="noStrike">
                <a:solidFill>
                  <a:schemeClr val="dk2"/>
                </a:solidFill>
                <a:latin typeface="Trebuchet MS"/>
                <a:ea typeface="Trebuchet MS"/>
                <a:cs typeface="Trebuchet MS"/>
                <a:sym typeface="Trebuchet MS"/>
              </a:defRPr>
            </a:lvl4pPr>
            <a:lvl5pPr indent="-228600" lvl="4" marL="2286000" marR="0" rtl="0" algn="l">
              <a:lnSpc>
                <a:spcPct val="90000"/>
              </a:lnSpc>
              <a:spcBef>
                <a:spcPts val="400"/>
              </a:spcBef>
              <a:spcAft>
                <a:spcPts val="0"/>
              </a:spcAft>
              <a:buClr>
                <a:schemeClr val="dk2"/>
              </a:buClr>
              <a:buSzPts val="800"/>
              <a:buFont typeface="Arial"/>
              <a:buNone/>
              <a:defRPr b="0" i="0" sz="800" u="none" cap="none" strike="noStrike">
                <a:solidFill>
                  <a:schemeClr val="dk2"/>
                </a:solidFill>
                <a:latin typeface="Trebuchet MS"/>
                <a:ea typeface="Trebuchet MS"/>
                <a:cs typeface="Trebuchet MS"/>
                <a:sym typeface="Trebuchet MS"/>
              </a:defRPr>
            </a:lvl5pPr>
            <a:lvl6pPr indent="-228600" lvl="5" marL="27432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bg>
      <p:bgPr>
        <a:blipFill>
          <a:blip r:embed="rId2">
            <a:alphaModFix/>
          </a:blip>
          <a:stretch>
            <a:fillRect/>
          </a:stretch>
        </a:blipFill>
      </p:bgPr>
    </p:bg>
    <p:spTree>
      <p:nvGrpSpPr>
        <p:cNvPr id="37" name="Shape 37"/>
        <p:cNvGrpSpPr/>
        <p:nvPr/>
      </p:nvGrpSpPr>
      <p:grpSpPr>
        <a:xfrm>
          <a:off x="0" y="0"/>
          <a:ext cx="0" cy="0"/>
          <a:chOff x="0" y="0"/>
          <a:chExt cx="0" cy="0"/>
        </a:xfrm>
      </p:grpSpPr>
      <p:sp>
        <p:nvSpPr>
          <p:cNvPr id="38" name="Google Shape;38;p10"/>
          <p:cNvSpPr txBox="1"/>
          <p:nvPr>
            <p:ph type="title"/>
          </p:nvPr>
        </p:nvSpPr>
        <p:spPr>
          <a:xfrm>
            <a:off x="629841" y="342900"/>
            <a:ext cx="7886700" cy="903000"/>
          </a:xfrm>
          <a:prstGeom prst="rect">
            <a:avLst/>
          </a:prstGeom>
          <a:noFill/>
          <a:ln>
            <a:noFill/>
          </a:ln>
        </p:spPr>
        <p:txBody>
          <a:bodyPr anchorCtr="0" anchor="ctr" bIns="34275" lIns="68575" spcFirstLastPara="1" rIns="68575" wrap="square" tIns="34275"/>
          <a:lstStyle>
            <a:lvl1pPr lvl="0" marR="0" rtl="0" algn="ctr">
              <a:lnSpc>
                <a:spcPct val="90000"/>
              </a:lnSpc>
              <a:spcBef>
                <a:spcPts val="0"/>
              </a:spcBef>
              <a:spcAft>
                <a:spcPts val="0"/>
              </a:spcAft>
              <a:buClr>
                <a:schemeClr val="dk2"/>
              </a:buClr>
              <a:buSzPts val="3000"/>
              <a:buFont typeface="Raleway"/>
              <a:buNone/>
              <a:defRPr b="1" i="0" sz="3000" u="none" cap="none" strike="noStrike">
                <a:solidFill>
                  <a:schemeClr val="dk2"/>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39" name="Google Shape;39;p10"/>
          <p:cNvSpPr/>
          <p:nvPr>
            <p:ph idx="2" type="pic"/>
          </p:nvPr>
        </p:nvSpPr>
        <p:spPr>
          <a:xfrm>
            <a:off x="3887391" y="1543050"/>
            <a:ext cx="4629300" cy="2852700"/>
          </a:xfrm>
          <a:prstGeom prst="rect">
            <a:avLst/>
          </a:prstGeom>
          <a:noFill/>
          <a:ln>
            <a:noFill/>
          </a:ln>
        </p:spPr>
        <p:txBody>
          <a:bodyPr anchorCtr="0" anchor="t" bIns="34275" lIns="68575" spcFirstLastPara="1" rIns="68575" wrap="square" tIns="34275"/>
          <a:lstStyle>
            <a:lvl1pPr lvl="0" marR="0" rtl="0" algn="l">
              <a:lnSpc>
                <a:spcPct val="90000"/>
              </a:lnSpc>
              <a:spcBef>
                <a:spcPts val="800"/>
              </a:spcBef>
              <a:spcAft>
                <a:spcPts val="0"/>
              </a:spcAft>
              <a:buClr>
                <a:schemeClr val="dk2"/>
              </a:buClr>
              <a:buSzPts val="2400"/>
              <a:buFont typeface="Arial"/>
              <a:buNone/>
              <a:defRPr b="0" i="0" sz="2400" u="none" cap="none" strike="noStrike">
                <a:solidFill>
                  <a:schemeClr val="dk2"/>
                </a:solidFill>
                <a:latin typeface="Trebuchet MS"/>
                <a:ea typeface="Trebuchet MS"/>
                <a:cs typeface="Trebuchet MS"/>
                <a:sym typeface="Trebuchet MS"/>
              </a:defRPr>
            </a:lvl1pPr>
            <a:lvl2pPr lvl="1" marR="0" rtl="0" algn="l">
              <a:lnSpc>
                <a:spcPct val="90000"/>
              </a:lnSpc>
              <a:spcBef>
                <a:spcPts val="400"/>
              </a:spcBef>
              <a:spcAft>
                <a:spcPts val="0"/>
              </a:spcAft>
              <a:buClr>
                <a:schemeClr val="dk2"/>
              </a:buClr>
              <a:buSzPts val="2100"/>
              <a:buFont typeface="Arial"/>
              <a:buNone/>
              <a:defRPr b="0" i="0" sz="2100" u="none" cap="none" strike="noStrike">
                <a:solidFill>
                  <a:schemeClr val="dk2"/>
                </a:solidFill>
                <a:latin typeface="Trebuchet MS"/>
                <a:ea typeface="Trebuchet MS"/>
                <a:cs typeface="Trebuchet MS"/>
                <a:sym typeface="Trebuchet MS"/>
              </a:defRPr>
            </a:lvl2pPr>
            <a:lvl3pPr lvl="2" marR="0" rtl="0" algn="l">
              <a:lnSpc>
                <a:spcPct val="90000"/>
              </a:lnSpc>
              <a:spcBef>
                <a:spcPts val="400"/>
              </a:spcBef>
              <a:spcAft>
                <a:spcPts val="0"/>
              </a:spcAft>
              <a:buClr>
                <a:schemeClr val="dk2"/>
              </a:buClr>
              <a:buSzPts val="1800"/>
              <a:buFont typeface="Arial"/>
              <a:buNone/>
              <a:defRPr b="0" i="0" sz="1800" u="none" cap="none" strike="noStrike">
                <a:solidFill>
                  <a:schemeClr val="dk2"/>
                </a:solidFill>
                <a:latin typeface="Trebuchet MS"/>
                <a:ea typeface="Trebuchet MS"/>
                <a:cs typeface="Trebuchet MS"/>
                <a:sym typeface="Trebuchet MS"/>
              </a:defRPr>
            </a:lvl3pPr>
            <a:lvl4pPr lvl="3" marR="0" rtl="0" algn="l">
              <a:lnSpc>
                <a:spcPct val="90000"/>
              </a:lnSpc>
              <a:spcBef>
                <a:spcPts val="400"/>
              </a:spcBef>
              <a:spcAft>
                <a:spcPts val="0"/>
              </a:spcAft>
              <a:buClr>
                <a:schemeClr val="dk2"/>
              </a:buClr>
              <a:buSzPts val="1500"/>
              <a:buFont typeface="Arial"/>
              <a:buNone/>
              <a:defRPr b="0" i="0" sz="1500" u="none" cap="none" strike="noStrike">
                <a:solidFill>
                  <a:schemeClr val="dk2"/>
                </a:solidFill>
                <a:latin typeface="Trebuchet MS"/>
                <a:ea typeface="Trebuchet MS"/>
                <a:cs typeface="Trebuchet MS"/>
                <a:sym typeface="Trebuchet MS"/>
              </a:defRPr>
            </a:lvl4pPr>
            <a:lvl5pPr lvl="4" marR="0" rtl="0" algn="l">
              <a:lnSpc>
                <a:spcPct val="90000"/>
              </a:lnSpc>
              <a:spcBef>
                <a:spcPts val="400"/>
              </a:spcBef>
              <a:spcAft>
                <a:spcPts val="0"/>
              </a:spcAft>
              <a:buClr>
                <a:schemeClr val="dk2"/>
              </a:buClr>
              <a:buSzPts val="1500"/>
              <a:buFont typeface="Arial"/>
              <a:buNone/>
              <a:defRPr b="0" i="0" sz="1500" u="none" cap="none" strike="noStrike">
                <a:solidFill>
                  <a:schemeClr val="dk2"/>
                </a:solidFill>
                <a:latin typeface="Trebuchet MS"/>
                <a:ea typeface="Trebuchet MS"/>
                <a:cs typeface="Trebuchet MS"/>
                <a:sym typeface="Trebuchet MS"/>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40" name="Google Shape;40;p10"/>
          <p:cNvSpPr txBox="1"/>
          <p:nvPr>
            <p:ph idx="1" type="body"/>
          </p:nvPr>
        </p:nvSpPr>
        <p:spPr>
          <a:xfrm>
            <a:off x="629841" y="1543050"/>
            <a:ext cx="2949000" cy="2858700"/>
          </a:xfrm>
          <a:prstGeom prst="rect">
            <a:avLst/>
          </a:prstGeom>
          <a:noFill/>
          <a:ln>
            <a:noFill/>
          </a:ln>
        </p:spPr>
        <p:txBody>
          <a:bodyPr anchorCtr="0" anchor="t" bIns="34275" lIns="68575" spcFirstLastPara="1" rIns="68575" wrap="square" tIns="34275"/>
          <a:lstStyle>
            <a:lvl1pPr indent="-228600" lvl="0" marL="457200" marR="0" rtl="0" algn="l">
              <a:lnSpc>
                <a:spcPct val="90000"/>
              </a:lnSpc>
              <a:spcBef>
                <a:spcPts val="800"/>
              </a:spcBef>
              <a:spcAft>
                <a:spcPts val="0"/>
              </a:spcAft>
              <a:buClr>
                <a:schemeClr val="dk2"/>
              </a:buClr>
              <a:buSzPts val="1200"/>
              <a:buFont typeface="Arial"/>
              <a:buNone/>
              <a:defRPr b="0" i="0" sz="1200" u="none" cap="none" strike="noStrike">
                <a:solidFill>
                  <a:schemeClr val="dk2"/>
                </a:solidFill>
                <a:latin typeface="Trebuchet MS"/>
                <a:ea typeface="Trebuchet MS"/>
                <a:cs typeface="Trebuchet MS"/>
                <a:sym typeface="Trebuchet MS"/>
              </a:defRPr>
            </a:lvl1pPr>
            <a:lvl2pPr indent="-228600" lvl="1" marL="914400" marR="0" rtl="0" algn="l">
              <a:lnSpc>
                <a:spcPct val="90000"/>
              </a:lnSpc>
              <a:spcBef>
                <a:spcPts val="400"/>
              </a:spcBef>
              <a:spcAft>
                <a:spcPts val="0"/>
              </a:spcAft>
              <a:buClr>
                <a:schemeClr val="dk2"/>
              </a:buClr>
              <a:buSzPts val="1100"/>
              <a:buFont typeface="Arial"/>
              <a:buNone/>
              <a:defRPr b="0" i="0" sz="1100" u="none" cap="none" strike="noStrike">
                <a:solidFill>
                  <a:schemeClr val="dk2"/>
                </a:solidFill>
                <a:latin typeface="Trebuchet MS"/>
                <a:ea typeface="Trebuchet MS"/>
                <a:cs typeface="Trebuchet MS"/>
                <a:sym typeface="Trebuchet MS"/>
              </a:defRPr>
            </a:lvl2pPr>
            <a:lvl3pPr indent="-228600" lvl="2" marL="1371600" marR="0" rtl="0" algn="l">
              <a:lnSpc>
                <a:spcPct val="90000"/>
              </a:lnSpc>
              <a:spcBef>
                <a:spcPts val="400"/>
              </a:spcBef>
              <a:spcAft>
                <a:spcPts val="0"/>
              </a:spcAft>
              <a:buClr>
                <a:schemeClr val="dk2"/>
              </a:buClr>
              <a:buSzPts val="900"/>
              <a:buFont typeface="Arial"/>
              <a:buNone/>
              <a:defRPr b="0" i="0" sz="900" u="none" cap="none" strike="noStrike">
                <a:solidFill>
                  <a:schemeClr val="dk2"/>
                </a:solidFill>
                <a:latin typeface="Trebuchet MS"/>
                <a:ea typeface="Trebuchet MS"/>
                <a:cs typeface="Trebuchet MS"/>
                <a:sym typeface="Trebuchet MS"/>
              </a:defRPr>
            </a:lvl3pPr>
            <a:lvl4pPr indent="-228600" lvl="3" marL="1828800" marR="0" rtl="0" algn="l">
              <a:lnSpc>
                <a:spcPct val="90000"/>
              </a:lnSpc>
              <a:spcBef>
                <a:spcPts val="400"/>
              </a:spcBef>
              <a:spcAft>
                <a:spcPts val="0"/>
              </a:spcAft>
              <a:buClr>
                <a:schemeClr val="dk2"/>
              </a:buClr>
              <a:buSzPts val="800"/>
              <a:buFont typeface="Arial"/>
              <a:buNone/>
              <a:defRPr b="0" i="0" sz="800" u="none" cap="none" strike="noStrike">
                <a:solidFill>
                  <a:schemeClr val="dk2"/>
                </a:solidFill>
                <a:latin typeface="Trebuchet MS"/>
                <a:ea typeface="Trebuchet MS"/>
                <a:cs typeface="Trebuchet MS"/>
                <a:sym typeface="Trebuchet MS"/>
              </a:defRPr>
            </a:lvl4pPr>
            <a:lvl5pPr indent="-228600" lvl="4" marL="2286000" marR="0" rtl="0" algn="l">
              <a:lnSpc>
                <a:spcPct val="90000"/>
              </a:lnSpc>
              <a:spcBef>
                <a:spcPts val="400"/>
              </a:spcBef>
              <a:spcAft>
                <a:spcPts val="0"/>
              </a:spcAft>
              <a:buClr>
                <a:schemeClr val="dk2"/>
              </a:buClr>
              <a:buSzPts val="800"/>
              <a:buFont typeface="Arial"/>
              <a:buNone/>
              <a:defRPr b="0" i="0" sz="800" u="none" cap="none" strike="noStrike">
                <a:solidFill>
                  <a:schemeClr val="dk2"/>
                </a:solidFill>
                <a:latin typeface="Trebuchet MS"/>
                <a:ea typeface="Trebuchet MS"/>
                <a:cs typeface="Trebuchet MS"/>
                <a:sym typeface="Trebuchet MS"/>
              </a:defRPr>
            </a:lvl5pPr>
            <a:lvl6pPr indent="-228600" lvl="5" marL="27432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theme" Target="../theme/theme2.xml"/><Relationship Id="rId10" Type="http://schemas.openxmlformats.org/officeDocument/2006/relationships/slideLayout" Target="../slideLayouts/slideLayout9.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9.xml"/><Relationship Id="rId10" Type="http://schemas.openxmlformats.org/officeDocument/2006/relationships/slideLayout" Target="../slideLayouts/slideLayout18.xml"/><Relationship Id="rId13" Type="http://schemas.openxmlformats.org/officeDocument/2006/relationships/theme" Target="../theme/theme1.xml"/><Relationship Id="rId12" Type="http://schemas.openxmlformats.org/officeDocument/2006/relationships/slideLayout" Target="../slideLayouts/slideLayout20.xml"/><Relationship Id="rId1" Type="http://schemas.openxmlformats.org/officeDocument/2006/relationships/image" Target="../media/image2.jpg"/><Relationship Id="rId2" Type="http://schemas.openxmlformats.org/officeDocument/2006/relationships/slideLayout" Target="../slideLayouts/slideLayout10.xml"/><Relationship Id="rId3" Type="http://schemas.openxmlformats.org/officeDocument/2006/relationships/slideLayout" Target="../slideLayouts/slideLayout11.xml"/><Relationship Id="rId4" Type="http://schemas.openxmlformats.org/officeDocument/2006/relationships/slideLayout" Target="../slideLayouts/slideLayout12.xml"/><Relationship Id="rId9" Type="http://schemas.openxmlformats.org/officeDocument/2006/relationships/slideLayout" Target="../slideLayouts/slideLayout17.xml"/><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32816" y="393326"/>
            <a:ext cx="5204100" cy="2127900"/>
          </a:xfrm>
          <a:prstGeom prst="rect">
            <a:avLst/>
          </a:prstGeom>
          <a:noFill/>
          <a:ln>
            <a:noFill/>
          </a:ln>
        </p:spPr>
        <p:txBody>
          <a:bodyPr anchorCtr="0" anchor="ctr" bIns="34275" lIns="68575" spcFirstLastPara="1" rIns="68575" wrap="square" tIns="34275"/>
          <a:lstStyle>
            <a:lvl1pPr lvl="0" marR="0" rtl="0" algn="ctr">
              <a:lnSpc>
                <a:spcPct val="90000"/>
              </a:lnSpc>
              <a:spcBef>
                <a:spcPts val="0"/>
              </a:spcBef>
              <a:spcAft>
                <a:spcPts val="0"/>
              </a:spcAft>
              <a:buClr>
                <a:schemeClr val="dk2"/>
              </a:buClr>
              <a:buSzPts val="4100"/>
              <a:buFont typeface="Raleway"/>
              <a:buNone/>
              <a:defRPr b="1" i="0" sz="4100" u="none" cap="none" strike="noStrike">
                <a:solidFill>
                  <a:schemeClr val="dk2"/>
                </a:solidFill>
                <a:latin typeface="Raleway"/>
                <a:ea typeface="Raleway"/>
                <a:cs typeface="Raleway"/>
                <a:sym typeface="Raleway"/>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7" name="Google Shape;7;p1"/>
          <p:cNvSpPr txBox="1"/>
          <p:nvPr>
            <p:ph idx="1" type="body"/>
          </p:nvPr>
        </p:nvSpPr>
        <p:spPr>
          <a:xfrm>
            <a:off x="628650" y="2712944"/>
            <a:ext cx="7886700" cy="1371600"/>
          </a:xfrm>
          <a:prstGeom prst="rect">
            <a:avLst/>
          </a:prstGeom>
          <a:noFill/>
          <a:ln>
            <a:noFill/>
          </a:ln>
        </p:spPr>
        <p:txBody>
          <a:bodyPr anchorCtr="0" anchor="t" bIns="34275" lIns="68575" spcFirstLastPara="1" rIns="68575" wrap="square" tIns="342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1">
            <a:alphaModFix/>
          </a:blip>
          <a:stretch>
            <a:fillRect b="0" l="0" r="0" t="0"/>
          </a:stretch>
        </a:blipFill>
      </p:bgPr>
    </p:bg>
    <p:spTree>
      <p:nvGrpSpPr>
        <p:cNvPr id="41" name="Shape 41"/>
        <p:cNvGrpSpPr/>
        <p:nvPr/>
      </p:nvGrpSpPr>
      <p:grpSpPr>
        <a:xfrm>
          <a:off x="0" y="0"/>
          <a:ext cx="0" cy="0"/>
          <a:chOff x="0" y="0"/>
          <a:chExt cx="0" cy="0"/>
        </a:xfrm>
      </p:grpSpPr>
      <p:sp>
        <p:nvSpPr>
          <p:cNvPr id="42" name="Google Shape;42;p11"/>
          <p:cNvSpPr txBox="1"/>
          <p:nvPr>
            <p:ph type="title"/>
          </p:nvPr>
        </p:nvSpPr>
        <p:spPr>
          <a:xfrm>
            <a:off x="332816" y="393326"/>
            <a:ext cx="5204100" cy="2127900"/>
          </a:xfrm>
          <a:prstGeom prst="rect">
            <a:avLst/>
          </a:prstGeom>
          <a:noFill/>
          <a:ln>
            <a:noFill/>
          </a:ln>
        </p:spPr>
        <p:txBody>
          <a:bodyPr anchorCtr="0" anchor="ctr" bIns="68575" lIns="68575" spcFirstLastPara="1" rIns="68575" wrap="square" tIns="68575"/>
          <a:lstStyle>
            <a:lvl1pPr indent="0" lvl="0" marL="0" marR="0" rtl="0" algn="ctr">
              <a:lnSpc>
                <a:spcPct val="90000"/>
              </a:lnSpc>
              <a:spcBef>
                <a:spcPts val="0"/>
              </a:spcBef>
              <a:spcAft>
                <a:spcPts val="0"/>
              </a:spcAft>
              <a:buClr>
                <a:schemeClr val="dk2"/>
              </a:buClr>
              <a:buSzPts val="1100"/>
              <a:buFont typeface="Raleway"/>
              <a:buNone/>
              <a:defRPr b="1" i="0" sz="4100" u="none" cap="none" strike="noStrike">
                <a:solidFill>
                  <a:schemeClr val="dk2"/>
                </a:solidFill>
                <a:latin typeface="Raleway"/>
                <a:ea typeface="Raleway"/>
                <a:cs typeface="Raleway"/>
                <a:sym typeface="Raleway"/>
              </a:defRPr>
            </a:lvl1pPr>
            <a:lvl2pPr indent="0" lvl="1" rtl="0">
              <a:spcBef>
                <a:spcPts val="0"/>
              </a:spcBef>
              <a:spcAft>
                <a:spcPts val="0"/>
              </a:spcAft>
              <a:buSzPts val="1100"/>
              <a:buNone/>
              <a:defRPr sz="1400"/>
            </a:lvl2pPr>
            <a:lvl3pPr indent="0" lvl="2" rtl="0">
              <a:spcBef>
                <a:spcPts val="0"/>
              </a:spcBef>
              <a:spcAft>
                <a:spcPts val="0"/>
              </a:spcAft>
              <a:buSzPts val="1100"/>
              <a:buNone/>
              <a:defRPr sz="1400"/>
            </a:lvl3pPr>
            <a:lvl4pPr indent="0" lvl="3" rtl="0">
              <a:spcBef>
                <a:spcPts val="0"/>
              </a:spcBef>
              <a:spcAft>
                <a:spcPts val="0"/>
              </a:spcAft>
              <a:buSzPts val="1100"/>
              <a:buNone/>
              <a:defRPr sz="1400"/>
            </a:lvl4pPr>
            <a:lvl5pPr indent="0" lvl="4" rtl="0">
              <a:spcBef>
                <a:spcPts val="0"/>
              </a:spcBef>
              <a:spcAft>
                <a:spcPts val="0"/>
              </a:spcAft>
              <a:buSzPts val="1100"/>
              <a:buNone/>
              <a:defRPr sz="1400"/>
            </a:lvl5pPr>
            <a:lvl6pPr indent="0" lvl="5" rtl="0">
              <a:spcBef>
                <a:spcPts val="0"/>
              </a:spcBef>
              <a:spcAft>
                <a:spcPts val="0"/>
              </a:spcAft>
              <a:buSzPts val="1100"/>
              <a:buNone/>
              <a:defRPr sz="1400"/>
            </a:lvl6pPr>
            <a:lvl7pPr indent="0" lvl="6" rtl="0">
              <a:spcBef>
                <a:spcPts val="0"/>
              </a:spcBef>
              <a:spcAft>
                <a:spcPts val="0"/>
              </a:spcAft>
              <a:buSzPts val="1100"/>
              <a:buNone/>
              <a:defRPr sz="1400"/>
            </a:lvl7pPr>
            <a:lvl8pPr indent="0" lvl="7" rtl="0">
              <a:spcBef>
                <a:spcPts val="0"/>
              </a:spcBef>
              <a:spcAft>
                <a:spcPts val="0"/>
              </a:spcAft>
              <a:buSzPts val="1100"/>
              <a:buNone/>
              <a:defRPr sz="1400"/>
            </a:lvl8pPr>
            <a:lvl9pPr indent="0" lvl="8" rtl="0">
              <a:spcBef>
                <a:spcPts val="0"/>
              </a:spcBef>
              <a:spcAft>
                <a:spcPts val="0"/>
              </a:spcAft>
              <a:buSzPts val="1100"/>
              <a:buNone/>
              <a:defRPr sz="1400"/>
            </a:lvl9pPr>
          </a:lstStyle>
          <a:p/>
        </p:txBody>
      </p:sp>
      <p:sp>
        <p:nvSpPr>
          <p:cNvPr id="43" name="Google Shape;43;p11"/>
          <p:cNvSpPr txBox="1"/>
          <p:nvPr>
            <p:ph idx="1" type="body"/>
          </p:nvPr>
        </p:nvSpPr>
        <p:spPr>
          <a:xfrm>
            <a:off x="628650" y="2712944"/>
            <a:ext cx="7886700" cy="1371600"/>
          </a:xfrm>
          <a:prstGeom prst="rect">
            <a:avLst/>
          </a:prstGeom>
          <a:noFill/>
          <a:ln>
            <a:noFill/>
          </a:ln>
        </p:spPr>
        <p:txBody>
          <a:bodyPr anchorCtr="0" anchor="t" bIns="68575" lIns="68575" spcFirstLastPara="1" rIns="68575" wrap="square" tIns="68575"/>
          <a:lstStyle>
            <a:lvl1pPr indent="-361950" lvl="0" marL="457200" marR="0" rtl="0" algn="l">
              <a:lnSpc>
                <a:spcPct val="90000"/>
              </a:lnSpc>
              <a:spcBef>
                <a:spcPts val="800"/>
              </a:spcBef>
              <a:spcAft>
                <a:spcPts val="0"/>
              </a:spcAft>
              <a:buClr>
                <a:schemeClr val="dk2"/>
              </a:buClr>
              <a:buSzPts val="2100"/>
              <a:buFont typeface="Arial"/>
              <a:buChar char="•"/>
              <a:defRPr b="0" i="0" sz="2100" u="none" cap="none" strike="noStrike">
                <a:solidFill>
                  <a:schemeClr val="dk2"/>
                </a:solidFill>
                <a:latin typeface="Trebuchet MS"/>
                <a:ea typeface="Trebuchet MS"/>
                <a:cs typeface="Trebuchet MS"/>
                <a:sym typeface="Trebuchet MS"/>
              </a:defRPr>
            </a:lvl1pPr>
            <a:lvl2pPr indent="-342900" lvl="1" marL="914400" marR="0" rtl="0" algn="l">
              <a:lnSpc>
                <a:spcPct val="90000"/>
              </a:lnSpc>
              <a:spcBef>
                <a:spcPts val="400"/>
              </a:spcBef>
              <a:spcAft>
                <a:spcPts val="0"/>
              </a:spcAft>
              <a:buClr>
                <a:schemeClr val="dk2"/>
              </a:buClr>
              <a:buSzPts val="1800"/>
              <a:buFont typeface="Arial"/>
              <a:buChar char="•"/>
              <a:defRPr b="0" i="0" sz="1800" u="none" cap="none" strike="noStrike">
                <a:solidFill>
                  <a:schemeClr val="dk2"/>
                </a:solidFill>
                <a:latin typeface="Trebuchet MS"/>
                <a:ea typeface="Trebuchet MS"/>
                <a:cs typeface="Trebuchet MS"/>
                <a:sym typeface="Trebuchet MS"/>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Trebuchet MS"/>
                <a:ea typeface="Trebuchet MS"/>
                <a:cs typeface="Trebuchet MS"/>
                <a:sym typeface="Trebuchet MS"/>
              </a:defRPr>
            </a:lvl3pPr>
            <a:lvl4pPr indent="-317500" lvl="3" marL="18288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4pPr>
            <a:lvl5pPr indent="-317500" lvl="4" marL="2286000" marR="0" rtl="0" algn="l">
              <a:lnSpc>
                <a:spcPct val="90000"/>
              </a:lnSpc>
              <a:spcBef>
                <a:spcPts val="400"/>
              </a:spcBef>
              <a:spcAft>
                <a:spcPts val="0"/>
              </a:spcAft>
              <a:buClr>
                <a:schemeClr val="dk2"/>
              </a:buClr>
              <a:buSzPts val="1400"/>
              <a:buFont typeface="Arial"/>
              <a:buChar char="•"/>
              <a:defRPr b="0" i="0" sz="1400" u="none" cap="none" strike="noStrike">
                <a:solidFill>
                  <a:schemeClr val="dk2"/>
                </a:solidFill>
                <a:latin typeface="Trebuchet MS"/>
                <a:ea typeface="Trebuchet MS"/>
                <a:cs typeface="Trebuchet MS"/>
                <a:sym typeface="Trebuchet M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57"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1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5.png"/><Relationship Id="rId4" Type="http://schemas.openxmlformats.org/officeDocument/2006/relationships/hyperlink" Target="https://www.mailman.columbia.edu/"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arlingtonva.s3.amazonaws.com/wp-content/uploads/sites/11/2018/05/ACPD2017-Annual-Report.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rotWithShape="1">
          <a:blip r:embed="rId3">
            <a:alphaModFix/>
          </a:blip>
          <a:stretch>
            <a:fillRect b="0" l="0" r="0" t="0"/>
          </a:stretch>
        </a:blipFill>
      </p:bgPr>
    </p:bg>
    <p:spTree>
      <p:nvGrpSpPr>
        <p:cNvPr id="85" name="Shape 85"/>
        <p:cNvGrpSpPr/>
        <p:nvPr/>
      </p:nvGrpSpPr>
      <p:grpSpPr>
        <a:xfrm>
          <a:off x="0" y="0"/>
          <a:ext cx="0" cy="0"/>
          <a:chOff x="0" y="0"/>
          <a:chExt cx="0" cy="0"/>
        </a:xfrm>
      </p:grpSpPr>
      <p:sp>
        <p:nvSpPr>
          <p:cNvPr id="86" name="Google Shape;86;p23"/>
          <p:cNvSpPr txBox="1"/>
          <p:nvPr>
            <p:ph type="ctrTitle"/>
          </p:nvPr>
        </p:nvSpPr>
        <p:spPr>
          <a:xfrm>
            <a:off x="332816" y="403411"/>
            <a:ext cx="5163600" cy="21381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2"/>
              </a:buClr>
              <a:buFont typeface="Raleway"/>
              <a:buNone/>
            </a:pPr>
            <a:r>
              <a:rPr lang="en" sz="2400"/>
              <a:t>Alcohol-Related Crime Reduction Strategies for Restaurants and Nightlife in Arlington (ACPD)</a:t>
            </a:r>
            <a:br>
              <a:rPr b="1" i="0" lang="en" sz="2400" u="none" cap="none" strike="noStrike">
                <a:solidFill>
                  <a:schemeClr val="dk2"/>
                </a:solidFill>
                <a:latin typeface="Raleway"/>
                <a:ea typeface="Raleway"/>
                <a:cs typeface="Raleway"/>
                <a:sym typeface="Raleway"/>
              </a:rPr>
            </a:br>
            <a:endParaRPr b="1" i="0" sz="2400" u="none" cap="none" strike="noStrike">
              <a:solidFill>
                <a:schemeClr val="dk2"/>
              </a:solidFill>
              <a:latin typeface="Raleway"/>
              <a:ea typeface="Raleway"/>
              <a:cs typeface="Raleway"/>
              <a:sym typeface="Raleway"/>
            </a:endParaRPr>
          </a:p>
        </p:txBody>
      </p:sp>
      <p:sp>
        <p:nvSpPr>
          <p:cNvPr id="87" name="Google Shape;87;p23"/>
          <p:cNvSpPr txBox="1"/>
          <p:nvPr>
            <p:ph idx="1" type="subTitle"/>
          </p:nvPr>
        </p:nvSpPr>
        <p:spPr>
          <a:xfrm>
            <a:off x="159131" y="2638088"/>
            <a:ext cx="8842200" cy="1435500"/>
          </a:xfrm>
          <a:prstGeom prst="rect">
            <a:avLst/>
          </a:prstGeom>
          <a:noFill/>
          <a:ln>
            <a:noFill/>
          </a:ln>
        </p:spPr>
        <p:txBody>
          <a:bodyPr anchorCtr="0" anchor="t" bIns="34275" lIns="68575" spcFirstLastPara="1" rIns="68575" wrap="square" tIns="34275">
            <a:noAutofit/>
          </a:bodyPr>
          <a:lstStyle/>
          <a:p>
            <a:pPr indent="0" lvl="0" marL="0" marR="0" rtl="0" algn="l">
              <a:lnSpc>
                <a:spcPct val="80000"/>
              </a:lnSpc>
              <a:spcBef>
                <a:spcPts val="0"/>
              </a:spcBef>
              <a:spcAft>
                <a:spcPts val="0"/>
              </a:spcAft>
              <a:buClr>
                <a:schemeClr val="dk2"/>
              </a:buClr>
              <a:buFont typeface="Arial"/>
              <a:buNone/>
            </a:pPr>
            <a:r>
              <a:rPr b="1" lang="en" sz="1700"/>
              <a:t>PI</a:t>
            </a:r>
            <a:r>
              <a:rPr b="1" i="0" lang="en" sz="1700" u="none" cap="none" strike="noStrike">
                <a:solidFill>
                  <a:schemeClr val="dk2"/>
                </a:solidFill>
                <a:latin typeface="Trebuchet MS"/>
                <a:ea typeface="Trebuchet MS"/>
                <a:cs typeface="Trebuchet MS"/>
                <a:sym typeface="Trebuchet MS"/>
              </a:rPr>
              <a:t>: </a:t>
            </a:r>
            <a:r>
              <a:rPr b="0" i="0" lang="en" sz="1700" u="none" cap="none" strike="noStrike">
                <a:solidFill>
                  <a:schemeClr val="dk2"/>
                </a:solidFill>
                <a:latin typeface="Trebuchet MS"/>
                <a:ea typeface="Trebuchet MS"/>
                <a:cs typeface="Trebuchet MS"/>
                <a:sym typeface="Trebuchet MS"/>
              </a:rPr>
              <a:t>Gizem Korkmaz</a:t>
            </a:r>
            <a:endParaRPr/>
          </a:p>
          <a:p>
            <a:pPr indent="0" lvl="0" marL="0" marR="0" rtl="0" algn="l">
              <a:lnSpc>
                <a:spcPct val="80000"/>
              </a:lnSpc>
              <a:spcBef>
                <a:spcPts val="800"/>
              </a:spcBef>
              <a:spcAft>
                <a:spcPts val="0"/>
              </a:spcAft>
              <a:buClr>
                <a:schemeClr val="dk2"/>
              </a:buClr>
              <a:buFont typeface="Arial"/>
              <a:buNone/>
            </a:pPr>
            <a:r>
              <a:rPr b="1" lang="en" sz="1700"/>
              <a:t>SDAL Team: </a:t>
            </a:r>
            <a:r>
              <a:rPr lang="en" sz="1600"/>
              <a:t>Aaron Schroeder</a:t>
            </a:r>
            <a:endParaRPr b="1" sz="1700"/>
          </a:p>
          <a:p>
            <a:pPr indent="0" lvl="0" marL="0" marR="0" rtl="0" algn="l">
              <a:lnSpc>
                <a:spcPct val="80000"/>
              </a:lnSpc>
              <a:spcBef>
                <a:spcPts val="800"/>
              </a:spcBef>
              <a:spcAft>
                <a:spcPts val="0"/>
              </a:spcAft>
              <a:buClr>
                <a:schemeClr val="dk2"/>
              </a:buClr>
              <a:buFont typeface="Arial"/>
              <a:buNone/>
            </a:pPr>
            <a:r>
              <a:rPr b="1" i="0" lang="en" sz="1700" u="none" cap="none" strike="noStrike">
                <a:solidFill>
                  <a:schemeClr val="dk2"/>
                </a:solidFill>
                <a:latin typeface="Trebuchet MS"/>
                <a:ea typeface="Trebuchet MS"/>
                <a:cs typeface="Trebuchet MS"/>
                <a:sym typeface="Trebuchet MS"/>
              </a:rPr>
              <a:t>Team: </a:t>
            </a:r>
            <a:r>
              <a:rPr lang="en" sz="1700"/>
              <a:t>José Bayoán Santiago Calderón,</a:t>
            </a:r>
            <a:r>
              <a:rPr lang="en" sz="1600"/>
              <a:t> Hannah Brinkley, Alexa J. Nosal, and Kelsey McMahon</a:t>
            </a:r>
            <a:endParaRPr sz="1600"/>
          </a:p>
          <a:p>
            <a:pPr indent="0" lvl="0" marL="0" marR="0" rtl="0" algn="l">
              <a:lnSpc>
                <a:spcPct val="80000"/>
              </a:lnSpc>
              <a:spcBef>
                <a:spcPts val="800"/>
              </a:spcBef>
              <a:spcAft>
                <a:spcPts val="0"/>
              </a:spcAft>
              <a:buClr>
                <a:schemeClr val="dk2"/>
              </a:buClr>
              <a:buFont typeface="Arial"/>
              <a:buNone/>
            </a:pPr>
            <a:r>
              <a:rPr b="1" i="0" lang="en" sz="1700" u="none" cap="none" strike="noStrike">
                <a:solidFill>
                  <a:schemeClr val="dk2"/>
                </a:solidFill>
                <a:latin typeface="Trebuchet MS"/>
                <a:ea typeface="Trebuchet MS"/>
                <a:cs typeface="Trebuchet MS"/>
                <a:sym typeface="Trebuchet MS"/>
              </a:rPr>
              <a:t>Sponsor:</a:t>
            </a:r>
            <a:r>
              <a:rPr lang="en" sz="1700"/>
              <a:t> Jim Mastoras, Arlington County Police Department</a:t>
            </a:r>
            <a:endParaRPr b="1" i="0" sz="1700" u="none" cap="none" strike="noStrike">
              <a:solidFill>
                <a:schemeClr val="dk2"/>
              </a:solidFill>
              <a:latin typeface="Trebuchet MS"/>
              <a:ea typeface="Trebuchet MS"/>
              <a:cs typeface="Trebuchet MS"/>
              <a:sym typeface="Trebuchet M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32"/>
          <p:cNvSpPr txBox="1"/>
          <p:nvPr>
            <p:ph type="title"/>
          </p:nvPr>
        </p:nvSpPr>
        <p:spPr>
          <a:xfrm>
            <a:off x="623888" y="0"/>
            <a:ext cx="7886700" cy="7563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sz="2600"/>
              <a:t>Proposed Methods: Difference-in-Difference [DID]</a:t>
            </a:r>
            <a:endParaRPr sz="2600"/>
          </a:p>
        </p:txBody>
      </p:sp>
      <p:sp>
        <p:nvSpPr>
          <p:cNvPr id="151" name="Google Shape;151;p32"/>
          <p:cNvSpPr txBox="1"/>
          <p:nvPr>
            <p:ph idx="1" type="body"/>
          </p:nvPr>
        </p:nvSpPr>
        <p:spPr>
          <a:xfrm>
            <a:off x="398587" y="977175"/>
            <a:ext cx="3756300" cy="31893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15000"/>
              </a:lnSpc>
              <a:spcBef>
                <a:spcPts val="1000"/>
              </a:spcBef>
              <a:spcAft>
                <a:spcPts val="0"/>
              </a:spcAft>
              <a:buClr>
                <a:srgbClr val="000000"/>
              </a:buClr>
              <a:buSzPts val="1800"/>
              <a:buFont typeface="Lato"/>
              <a:buChar char="●"/>
            </a:pPr>
            <a:r>
              <a:rPr b="1" i="0" lang="en" u="none" cap="none" strike="noStrike">
                <a:solidFill>
                  <a:srgbClr val="000000"/>
                </a:solidFill>
              </a:rPr>
              <a:t>DIFFERENCE-IN-DIFFERENCE  (DID) </a:t>
            </a:r>
            <a:r>
              <a:rPr i="0" lang="en" u="none" cap="none" strike="noStrike">
                <a:solidFill>
                  <a:srgbClr val="000000"/>
                </a:solidFill>
              </a:rPr>
              <a:t>is used to estimate the policy effect by comparing the changes in outcomes over time between a population that is enrolled in a program (the treatment group) and a population that is not (the control group).</a:t>
            </a:r>
            <a:endParaRPr i="0" u="none" cap="none" strike="noStrike">
              <a:solidFill>
                <a:srgbClr val="000000"/>
              </a:solidFill>
            </a:endParaRPr>
          </a:p>
          <a:p>
            <a:pPr indent="0" lvl="0" marL="0" marR="0" rtl="0" algn="l">
              <a:lnSpc>
                <a:spcPct val="115000"/>
              </a:lnSpc>
              <a:spcBef>
                <a:spcPts val="1600"/>
              </a:spcBef>
              <a:spcAft>
                <a:spcPts val="0"/>
              </a:spcAft>
              <a:buClr>
                <a:schemeClr val="accent1"/>
              </a:buClr>
              <a:buSzPts val="1300"/>
              <a:buFont typeface="Lato"/>
              <a:buNone/>
            </a:pPr>
            <a:r>
              <a:t/>
            </a:r>
            <a:endParaRPr i="0" u="none" cap="none" strike="noStrike">
              <a:solidFill>
                <a:srgbClr val="000000"/>
              </a:solidFill>
            </a:endParaRPr>
          </a:p>
          <a:p>
            <a:pPr indent="0" lvl="0" marL="0" marR="0" rtl="0" algn="ctr">
              <a:lnSpc>
                <a:spcPct val="115000"/>
              </a:lnSpc>
              <a:spcBef>
                <a:spcPts val="1000"/>
              </a:spcBef>
              <a:spcAft>
                <a:spcPts val="1600"/>
              </a:spcAft>
              <a:buClr>
                <a:schemeClr val="accent1"/>
              </a:buClr>
              <a:buSzPts val="1300"/>
              <a:buFont typeface="Lato"/>
              <a:buNone/>
            </a:pPr>
            <a:r>
              <a:t/>
            </a:r>
            <a:endParaRPr b="1" i="0" u="none" cap="none" strike="noStrike">
              <a:solidFill>
                <a:srgbClr val="000000"/>
              </a:solidFill>
            </a:endParaRPr>
          </a:p>
        </p:txBody>
      </p:sp>
      <p:pic>
        <p:nvPicPr>
          <p:cNvPr id="152" name="Google Shape;152;p32"/>
          <p:cNvPicPr preferRelativeResize="0"/>
          <p:nvPr/>
        </p:nvPicPr>
        <p:blipFill rotWithShape="1">
          <a:blip r:embed="rId3">
            <a:alphaModFix/>
          </a:blip>
          <a:srcRect b="0" l="0" r="0" t="0"/>
          <a:stretch/>
        </p:blipFill>
        <p:spPr>
          <a:xfrm>
            <a:off x="4213925" y="1180191"/>
            <a:ext cx="4554199" cy="2783121"/>
          </a:xfrm>
          <a:prstGeom prst="rect">
            <a:avLst/>
          </a:prstGeom>
          <a:noFill/>
          <a:ln>
            <a:noFill/>
          </a:ln>
        </p:spPr>
      </p:pic>
      <p:sp>
        <p:nvSpPr>
          <p:cNvPr id="153" name="Google Shape;153;p32"/>
          <p:cNvSpPr txBox="1"/>
          <p:nvPr/>
        </p:nvSpPr>
        <p:spPr>
          <a:xfrm>
            <a:off x="4213913" y="4017831"/>
            <a:ext cx="4554300" cy="43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1" lang="en" sz="1200" u="none" cap="none" strike="noStrike">
                <a:solidFill>
                  <a:srgbClr val="000000"/>
                </a:solidFill>
                <a:latin typeface="Arial"/>
                <a:ea typeface="Arial"/>
                <a:cs typeface="Arial"/>
                <a:sym typeface="Arial"/>
              </a:rPr>
              <a:t>Source: </a:t>
            </a:r>
            <a:r>
              <a:rPr b="0" i="1" lang="en" sz="1200" u="none" cap="none" strike="noStrike">
                <a:solidFill>
                  <a:schemeClr val="hlink"/>
                </a:solidFill>
                <a:uFill>
                  <a:noFill/>
                </a:uFill>
                <a:latin typeface="Arial"/>
                <a:ea typeface="Arial"/>
                <a:cs typeface="Arial"/>
                <a:sym typeface="Arial"/>
                <a:hlinkClick r:id="rId4"/>
              </a:rPr>
              <a:t>Columbia University Mailman School of Public Health</a:t>
            </a:r>
            <a:endParaRPr b="0" i="1" sz="12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33"/>
          <p:cNvSpPr txBox="1"/>
          <p:nvPr>
            <p:ph type="title"/>
          </p:nvPr>
        </p:nvSpPr>
        <p:spPr>
          <a:xfrm>
            <a:off x="623888" y="0"/>
            <a:ext cx="7886700" cy="7563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sz="2600"/>
              <a:t>Proposed Methods: Hotspot Analysis and GWR</a:t>
            </a:r>
            <a:endParaRPr sz="2600"/>
          </a:p>
        </p:txBody>
      </p:sp>
      <p:pic>
        <p:nvPicPr>
          <p:cNvPr id="160" name="Google Shape;160;p33"/>
          <p:cNvPicPr preferRelativeResize="0"/>
          <p:nvPr/>
        </p:nvPicPr>
        <p:blipFill>
          <a:blip r:embed="rId3">
            <a:alphaModFix/>
          </a:blip>
          <a:stretch>
            <a:fillRect/>
          </a:stretch>
        </p:blipFill>
        <p:spPr>
          <a:xfrm>
            <a:off x="51356" y="903844"/>
            <a:ext cx="4872281" cy="3642769"/>
          </a:xfrm>
          <a:prstGeom prst="rect">
            <a:avLst/>
          </a:prstGeom>
          <a:noFill/>
          <a:ln>
            <a:noFill/>
          </a:ln>
        </p:spPr>
      </p:pic>
      <p:pic>
        <p:nvPicPr>
          <p:cNvPr id="161" name="Google Shape;161;p33"/>
          <p:cNvPicPr preferRelativeResize="0"/>
          <p:nvPr/>
        </p:nvPicPr>
        <p:blipFill>
          <a:blip r:embed="rId4">
            <a:alphaModFix/>
          </a:blip>
          <a:stretch>
            <a:fillRect/>
          </a:stretch>
        </p:blipFill>
        <p:spPr>
          <a:xfrm>
            <a:off x="4440019" y="1536206"/>
            <a:ext cx="4703981" cy="1372650"/>
          </a:xfrm>
          <a:prstGeom prst="rect">
            <a:avLst/>
          </a:prstGeom>
          <a:noFill/>
          <a:ln>
            <a:noFill/>
          </a:ln>
        </p:spPr>
      </p:pic>
      <p:sp>
        <p:nvSpPr>
          <p:cNvPr id="162" name="Google Shape;162;p33"/>
          <p:cNvSpPr txBox="1"/>
          <p:nvPr/>
        </p:nvSpPr>
        <p:spPr>
          <a:xfrm>
            <a:off x="5263313" y="3363394"/>
            <a:ext cx="3449100" cy="710400"/>
          </a:xfrm>
          <a:prstGeom prst="rect">
            <a:avLst/>
          </a:prstGeom>
          <a:noFill/>
          <a:ln>
            <a:noFill/>
          </a:ln>
        </p:spPr>
        <p:txBody>
          <a:bodyPr anchorCtr="0" anchor="t" bIns="68575" lIns="68575" spcFirstLastPara="1" rIns="68575" wrap="square" tIns="68575">
            <a:noAutofit/>
          </a:bodyPr>
          <a:lstStyle/>
          <a:p>
            <a:pPr indent="0" lvl="0" marL="0" rtl="0" algn="just">
              <a:spcBef>
                <a:spcPts val="0"/>
              </a:spcBef>
              <a:spcAft>
                <a:spcPts val="0"/>
              </a:spcAft>
              <a:buNone/>
            </a:pPr>
            <a:r>
              <a:rPr lang="en" sz="1100">
                <a:solidFill>
                  <a:schemeClr val="dk1"/>
                </a:solidFill>
              </a:rPr>
              <a:t>“</a:t>
            </a:r>
            <a:r>
              <a:rPr lang="en" sz="1100"/>
              <a:t>A shaded area (C), such as one used in a choropleth map, also suggests equivalent risks of crime throughout the area with a dramatic reduction in risk at the border. It suggests that police activity throughout the area is appropriate</a:t>
            </a:r>
            <a:r>
              <a:rPr lang="en" sz="1100">
                <a:solidFill>
                  <a:schemeClr val="dk1"/>
                </a:solidFill>
              </a:rPr>
              <a:t>”</a:t>
            </a:r>
            <a:r>
              <a:rPr lang="en" sz="1100"/>
              <a:t> (</a:t>
            </a:r>
            <a:r>
              <a:rPr lang="en" sz="1100">
                <a:solidFill>
                  <a:schemeClr val="dk1"/>
                </a:solidFill>
              </a:rPr>
              <a:t>Eck et al. 2005).</a:t>
            </a:r>
            <a:endParaRPr sz="1100"/>
          </a:p>
        </p:txBody>
      </p:sp>
      <p:sp>
        <p:nvSpPr>
          <p:cNvPr id="163" name="Google Shape;163;p33"/>
          <p:cNvSpPr txBox="1"/>
          <p:nvPr/>
        </p:nvSpPr>
        <p:spPr>
          <a:xfrm>
            <a:off x="5494388" y="967088"/>
            <a:ext cx="1934100" cy="3675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lang="en" sz="1100"/>
              <a:t>Source: ESRI Documentation</a:t>
            </a:r>
            <a:endParaRPr sz="1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34"/>
          <p:cNvSpPr txBox="1"/>
          <p:nvPr>
            <p:ph type="title"/>
          </p:nvPr>
        </p:nvSpPr>
        <p:spPr>
          <a:xfrm>
            <a:off x="623888" y="0"/>
            <a:ext cx="7886700" cy="7563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a:t>Strategy Going Forward </a:t>
            </a:r>
            <a:endParaRPr/>
          </a:p>
        </p:txBody>
      </p:sp>
      <p:sp>
        <p:nvSpPr>
          <p:cNvPr id="170" name="Google Shape;170;p34"/>
          <p:cNvSpPr txBox="1"/>
          <p:nvPr>
            <p:ph idx="1" type="body"/>
          </p:nvPr>
        </p:nvSpPr>
        <p:spPr>
          <a:xfrm>
            <a:off x="623888" y="937933"/>
            <a:ext cx="7886700" cy="3629400"/>
          </a:xfrm>
          <a:prstGeom prst="rect">
            <a:avLst/>
          </a:prstGeom>
        </p:spPr>
        <p:txBody>
          <a:bodyPr anchorCtr="0" anchor="t" bIns="34275" lIns="68575" spcFirstLastPara="1" rIns="68575" wrap="square" tIns="34275">
            <a:noAutofit/>
          </a:bodyPr>
          <a:lstStyle/>
          <a:p>
            <a:pPr indent="-279400" lvl="0" marL="342900" marR="0" rtl="0" algn="l">
              <a:lnSpc>
                <a:spcPct val="115000"/>
              </a:lnSpc>
              <a:spcBef>
                <a:spcPts val="800"/>
              </a:spcBef>
              <a:spcAft>
                <a:spcPts val="0"/>
              </a:spcAft>
              <a:buClr>
                <a:srgbClr val="000000"/>
              </a:buClr>
              <a:buSzPts val="1800"/>
              <a:buChar char="●"/>
            </a:pPr>
            <a:r>
              <a:rPr lang="en">
                <a:solidFill>
                  <a:srgbClr val="000000"/>
                </a:solidFill>
              </a:rPr>
              <a:t>Compare Clarendon incident data before and after the Arlington Restaurant Initiative accounting for maturation effects (hotspot analysis)</a:t>
            </a:r>
            <a:endParaRPr>
              <a:solidFill>
                <a:srgbClr val="000000"/>
              </a:solidFill>
            </a:endParaRPr>
          </a:p>
          <a:p>
            <a:pPr indent="-279400" lvl="0" marL="342900" marR="0" rtl="0" algn="l">
              <a:lnSpc>
                <a:spcPct val="115000"/>
              </a:lnSpc>
              <a:spcBef>
                <a:spcPts val="0"/>
              </a:spcBef>
              <a:spcAft>
                <a:spcPts val="0"/>
              </a:spcAft>
              <a:buClr>
                <a:srgbClr val="000000"/>
              </a:buClr>
              <a:buSzPts val="1800"/>
              <a:buChar char="●"/>
            </a:pPr>
            <a:r>
              <a:rPr lang="en">
                <a:solidFill>
                  <a:srgbClr val="000000"/>
                </a:solidFill>
              </a:rPr>
              <a:t>Perform EDA to learn patterns in the data (social nightlife, special events, inclement weather)</a:t>
            </a:r>
            <a:endParaRPr>
              <a:solidFill>
                <a:srgbClr val="000000"/>
              </a:solidFill>
            </a:endParaRPr>
          </a:p>
          <a:p>
            <a:pPr indent="-279400" lvl="0" marL="342900" marR="0" rtl="0" algn="l">
              <a:lnSpc>
                <a:spcPct val="115000"/>
              </a:lnSpc>
              <a:spcBef>
                <a:spcPts val="0"/>
              </a:spcBef>
              <a:spcAft>
                <a:spcPts val="0"/>
              </a:spcAft>
              <a:buClr>
                <a:srgbClr val="000000"/>
              </a:buClr>
              <a:buSzPts val="1800"/>
              <a:buChar char="●"/>
            </a:pPr>
            <a:r>
              <a:rPr lang="en">
                <a:solidFill>
                  <a:srgbClr val="000000"/>
                </a:solidFill>
              </a:rPr>
              <a:t>Estimate impact of the program on alcohol-related crimes</a:t>
            </a:r>
            <a:endParaRPr>
              <a:solidFill>
                <a:srgbClr val="000000"/>
              </a:solidFill>
            </a:endParaRPr>
          </a:p>
          <a:p>
            <a:pPr indent="-279400" lvl="0" marL="342900" marR="0" rtl="0" algn="l">
              <a:lnSpc>
                <a:spcPct val="115000"/>
              </a:lnSpc>
              <a:spcBef>
                <a:spcPts val="0"/>
              </a:spcBef>
              <a:spcAft>
                <a:spcPts val="0"/>
              </a:spcAft>
              <a:buClr>
                <a:srgbClr val="000000"/>
              </a:buClr>
              <a:buSzPts val="1800"/>
              <a:buChar char="●"/>
            </a:pPr>
            <a:r>
              <a:rPr lang="en">
                <a:solidFill>
                  <a:srgbClr val="000000"/>
                </a:solidFill>
              </a:rPr>
              <a:t>Analyze the second-degree economic and social effects</a:t>
            </a:r>
            <a:endParaRPr>
              <a:solidFill>
                <a:srgbClr val="000000"/>
              </a:solidFill>
            </a:endParaRPr>
          </a:p>
          <a:p>
            <a:pPr indent="-279400" lvl="0" marL="342900" marR="0" rtl="0" algn="l">
              <a:lnSpc>
                <a:spcPct val="115000"/>
              </a:lnSpc>
              <a:spcBef>
                <a:spcPts val="0"/>
              </a:spcBef>
              <a:spcAft>
                <a:spcPts val="0"/>
              </a:spcAft>
              <a:buClr>
                <a:srgbClr val="000000"/>
              </a:buClr>
              <a:buSzPts val="1800"/>
              <a:buChar char="●"/>
            </a:pPr>
            <a:r>
              <a:rPr lang="en">
                <a:solidFill>
                  <a:srgbClr val="000000"/>
                </a:solidFill>
              </a:rPr>
              <a:t>Build dashboard for visualizing the data and analysis</a:t>
            </a:r>
            <a:endParaRPr>
              <a:solidFill>
                <a:srgbClr val="000000"/>
              </a:solidFill>
            </a:endParaRPr>
          </a:p>
          <a:p>
            <a:pPr indent="0" lvl="0" marL="0" marR="0" rtl="0" algn="l">
              <a:lnSpc>
                <a:spcPct val="90000"/>
              </a:lnSpc>
              <a:spcBef>
                <a:spcPts val="800"/>
              </a:spcBef>
              <a:spcAft>
                <a:spcPts val="0"/>
              </a:spcAft>
              <a:buNone/>
            </a:pPr>
            <a:r>
              <a:t/>
            </a:r>
            <a:endParaRPr>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pic>
        <p:nvPicPr>
          <p:cNvPr id="175" name="Google Shape;175;p35"/>
          <p:cNvPicPr preferRelativeResize="0"/>
          <p:nvPr/>
        </p:nvPicPr>
        <p:blipFill>
          <a:blip r:embed="rId3">
            <a:alphaModFix/>
          </a:blip>
          <a:stretch>
            <a:fillRect/>
          </a:stretch>
        </p:blipFill>
        <p:spPr>
          <a:xfrm>
            <a:off x="519550" y="983975"/>
            <a:ext cx="5632801" cy="3507225"/>
          </a:xfrm>
          <a:prstGeom prst="rect">
            <a:avLst/>
          </a:prstGeom>
          <a:noFill/>
          <a:ln>
            <a:noFill/>
          </a:ln>
        </p:spPr>
      </p:pic>
      <p:sp>
        <p:nvSpPr>
          <p:cNvPr id="176" name="Google Shape;176;p35"/>
          <p:cNvSpPr txBox="1"/>
          <p:nvPr/>
        </p:nvSpPr>
        <p:spPr>
          <a:xfrm>
            <a:off x="5957450" y="1420103"/>
            <a:ext cx="2551800" cy="2234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Combined ArlingtonACS data and filter crime_incidence data from the SDAL </a:t>
            </a:r>
            <a:r>
              <a:rPr lang="en"/>
              <a:t>database</a:t>
            </a:r>
            <a:endParaRPr/>
          </a:p>
          <a:p>
            <a:pPr indent="-298450" lvl="0" marL="457200" rtl="0" algn="l">
              <a:spcBef>
                <a:spcPts val="0"/>
              </a:spcBef>
              <a:spcAft>
                <a:spcPts val="0"/>
              </a:spcAft>
              <a:buSzPts val="1100"/>
              <a:buChar char="●"/>
            </a:pPr>
            <a:r>
              <a:rPr lang="en"/>
              <a:t>Heat map shows generalized areas in all of Arlington County by average count of alcohol-related incidents</a:t>
            </a:r>
            <a:r>
              <a:rPr lang="en" sz="1100"/>
              <a:t> </a:t>
            </a:r>
            <a:endParaRPr sz="11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pic>
        <p:nvPicPr>
          <p:cNvPr id="181" name="Google Shape;181;p36"/>
          <p:cNvPicPr preferRelativeResize="0"/>
          <p:nvPr/>
        </p:nvPicPr>
        <p:blipFill>
          <a:blip r:embed="rId3">
            <a:alphaModFix/>
          </a:blip>
          <a:stretch>
            <a:fillRect/>
          </a:stretch>
        </p:blipFill>
        <p:spPr>
          <a:xfrm>
            <a:off x="270125" y="889000"/>
            <a:ext cx="5358825" cy="3336625"/>
          </a:xfrm>
          <a:prstGeom prst="rect">
            <a:avLst/>
          </a:prstGeom>
          <a:noFill/>
          <a:ln>
            <a:noFill/>
          </a:ln>
        </p:spPr>
      </p:pic>
      <p:sp>
        <p:nvSpPr>
          <p:cNvPr id="182" name="Google Shape;182;p36"/>
          <p:cNvSpPr txBox="1"/>
          <p:nvPr/>
        </p:nvSpPr>
        <p:spPr>
          <a:xfrm>
            <a:off x="5686675" y="1477800"/>
            <a:ext cx="2753100" cy="3221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Used block groups from ArlingtonACS data and merged with cleaned ABC violation data </a:t>
            </a:r>
            <a:endParaRPr/>
          </a:p>
          <a:p>
            <a:pPr indent="-317500" lvl="0" marL="457200" rtl="0" algn="l">
              <a:spcBef>
                <a:spcPts val="0"/>
              </a:spcBef>
              <a:spcAft>
                <a:spcPts val="0"/>
              </a:spcAft>
              <a:buSzPts val="1400"/>
              <a:buChar char="●"/>
            </a:pPr>
            <a:r>
              <a:rPr lang="en"/>
              <a:t>Created heat map to generally visualize the areas in Arlington County of restaurants with ABC licenses that had at least 1 alcohol license violation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37"/>
          <p:cNvSpPr txBox="1"/>
          <p:nvPr>
            <p:ph type="title"/>
          </p:nvPr>
        </p:nvSpPr>
        <p:spPr>
          <a:xfrm>
            <a:off x="332816" y="1"/>
            <a:ext cx="8491800" cy="7665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t>Relevant Days and Times</a:t>
            </a:r>
            <a:endParaRPr/>
          </a:p>
        </p:txBody>
      </p:sp>
      <p:pic>
        <p:nvPicPr>
          <p:cNvPr id="188" name="Google Shape;188;p37"/>
          <p:cNvPicPr preferRelativeResize="0"/>
          <p:nvPr/>
        </p:nvPicPr>
        <p:blipFill>
          <a:blip r:embed="rId3">
            <a:alphaModFix/>
          </a:blip>
          <a:stretch>
            <a:fillRect/>
          </a:stretch>
        </p:blipFill>
        <p:spPr>
          <a:xfrm>
            <a:off x="0" y="766494"/>
            <a:ext cx="9144003" cy="2513706"/>
          </a:xfrm>
          <a:prstGeom prst="rect">
            <a:avLst/>
          </a:prstGeom>
          <a:noFill/>
          <a:ln>
            <a:noFill/>
          </a:ln>
        </p:spPr>
      </p:pic>
      <p:sp>
        <p:nvSpPr>
          <p:cNvPr id="189" name="Google Shape;189;p37"/>
          <p:cNvSpPr txBox="1"/>
          <p:nvPr/>
        </p:nvSpPr>
        <p:spPr>
          <a:xfrm>
            <a:off x="286025" y="3169575"/>
            <a:ext cx="8585400" cy="1470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Using the Crime Incidents data, we created three histograms, one per year of data, to see when the most alcohol-related crimes are </a:t>
            </a:r>
            <a:r>
              <a:rPr lang="en"/>
              <a:t>committed</a:t>
            </a:r>
            <a:r>
              <a:rPr lang="en"/>
              <a:t> </a:t>
            </a:r>
            <a:endParaRPr/>
          </a:p>
          <a:p>
            <a:pPr indent="-317500" lvl="0" marL="457200" rtl="0" algn="l">
              <a:spcBef>
                <a:spcPts val="0"/>
              </a:spcBef>
              <a:spcAft>
                <a:spcPts val="0"/>
              </a:spcAft>
              <a:buSzPts val="1400"/>
              <a:buChar char="●"/>
            </a:pPr>
            <a:r>
              <a:rPr lang="en"/>
              <a:t>Days: Friday, Saturday, and Sunday, which eliminated our previous prediction that Thursday would need to be included in our analysis</a:t>
            </a:r>
            <a:endParaRPr/>
          </a:p>
          <a:p>
            <a:pPr indent="-317500" lvl="0" marL="457200" rtl="0" algn="l">
              <a:spcBef>
                <a:spcPts val="0"/>
              </a:spcBef>
              <a:spcAft>
                <a:spcPts val="0"/>
              </a:spcAft>
              <a:buSzPts val="1400"/>
              <a:buChar char="●"/>
            </a:pPr>
            <a:r>
              <a:rPr lang="en"/>
              <a:t>Times: the histograms showed the huge disparity between rate of crime during the daytime and nighttime, with the majority of these crimes being committed during the evening/night</a:t>
            </a:r>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8"/>
          <p:cNvSpPr txBox="1"/>
          <p:nvPr>
            <p:ph type="title"/>
          </p:nvPr>
        </p:nvSpPr>
        <p:spPr>
          <a:xfrm>
            <a:off x="332816" y="1"/>
            <a:ext cx="8491800" cy="7665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t>Tableau Point Map </a:t>
            </a:r>
            <a:endParaRPr/>
          </a:p>
        </p:txBody>
      </p:sp>
      <p:sp>
        <p:nvSpPr>
          <p:cNvPr id="195" name="Google Shape;195;p38"/>
          <p:cNvSpPr txBox="1"/>
          <p:nvPr>
            <p:ph idx="1" type="body"/>
          </p:nvPr>
        </p:nvSpPr>
        <p:spPr>
          <a:xfrm>
            <a:off x="628650" y="907676"/>
            <a:ext cx="7886700" cy="3449400"/>
          </a:xfrm>
          <a:prstGeom prst="rect">
            <a:avLst/>
          </a:prstGeom>
        </p:spPr>
        <p:txBody>
          <a:bodyPr anchorCtr="0" anchor="t" bIns="34275" lIns="68575" spcFirstLastPara="1" rIns="68575" wrap="square" tIns="34275">
            <a:noAutofit/>
          </a:bodyPr>
          <a:lstStyle/>
          <a:p>
            <a:pPr indent="-342900" lvl="0" marL="457200" rtl="0" algn="l">
              <a:spcBef>
                <a:spcPts val="800"/>
              </a:spcBef>
              <a:spcAft>
                <a:spcPts val="0"/>
              </a:spcAft>
              <a:buSzPts val="1800"/>
              <a:buChar char="•"/>
            </a:pPr>
            <a:r>
              <a:rPr lang="en" sz="1800">
                <a:solidFill>
                  <a:srgbClr val="000000"/>
                </a:solidFill>
              </a:rPr>
              <a:t>Merged dataset that had list of restaurants with ABC violations with the list of restaurants in Arlington County with ABC licenses</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Filtered map down to focus on the restaurants within 0.25 mile radius from the clarendon metro station</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Restaurants are color coded based on count of violations </a:t>
            </a:r>
            <a:endParaRPr sz="1800">
              <a:solidFill>
                <a:srgbClr val="000000"/>
              </a:solidFill>
            </a:endParaRPr>
          </a:p>
          <a:p>
            <a:pPr indent="-342900" lvl="1" marL="914400" rtl="0" algn="l">
              <a:spcBef>
                <a:spcPts val="0"/>
              </a:spcBef>
              <a:spcAft>
                <a:spcPts val="0"/>
              </a:spcAft>
              <a:buClr>
                <a:srgbClr val="000000"/>
              </a:buClr>
              <a:buSzPts val="1800"/>
              <a:buChar char="•"/>
            </a:pPr>
            <a:r>
              <a:rPr lang="en">
                <a:solidFill>
                  <a:srgbClr val="000000"/>
                </a:solidFill>
              </a:rPr>
              <a:t>I still need to filter by year since some of the violations still date back to 1993</a:t>
            </a:r>
            <a:endParaRPr>
              <a:solidFill>
                <a:srgbClr val="000000"/>
              </a:solidFill>
            </a:endParaRPr>
          </a:p>
          <a:p>
            <a:pPr indent="-323850" lvl="2" marL="1371600" rtl="0" algn="l">
              <a:spcBef>
                <a:spcPts val="0"/>
              </a:spcBef>
              <a:spcAft>
                <a:spcPts val="0"/>
              </a:spcAft>
              <a:buClr>
                <a:srgbClr val="000000"/>
              </a:buClr>
              <a:buSzPts val="1500"/>
              <a:buChar char="•"/>
            </a:pPr>
            <a:r>
              <a:rPr lang="en">
                <a:solidFill>
                  <a:srgbClr val="000000"/>
                </a:solidFill>
              </a:rPr>
              <a:t>What years should I be focusing on ?</a:t>
            </a:r>
            <a:endParaRPr>
              <a:solidFill>
                <a:srgbClr val="000000"/>
              </a:solidFill>
            </a:endParaRPr>
          </a:p>
          <a:p>
            <a:pPr indent="0" lvl="0" marL="914400" rtl="0" algn="l">
              <a:spcBef>
                <a:spcPts val="800"/>
              </a:spcBef>
              <a:spcAft>
                <a:spcPts val="0"/>
              </a:spcAft>
              <a:buNone/>
            </a:pPr>
            <a:r>
              <a:t/>
            </a:r>
            <a:endParaRPr>
              <a:solidFill>
                <a:srgbClr val="000000"/>
              </a:solidFill>
            </a:endParaRPr>
          </a:p>
          <a:p>
            <a:pPr indent="0" lvl="0" marL="0" rtl="0" algn="l">
              <a:spcBef>
                <a:spcPts val="800"/>
              </a:spcBef>
              <a:spcAft>
                <a:spcPts val="0"/>
              </a:spcAft>
              <a:buNone/>
            </a:pPr>
            <a:r>
              <a:rPr lang="en" sz="1400">
                <a:solidFill>
                  <a:srgbClr val="000000"/>
                </a:solidFill>
              </a:rPr>
              <a:t>**don’t know how to link Tableau since it was created on my local computer server</a:t>
            </a:r>
            <a:endParaRPr sz="1400">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39"/>
          <p:cNvSpPr txBox="1"/>
          <p:nvPr>
            <p:ph type="title"/>
          </p:nvPr>
        </p:nvSpPr>
        <p:spPr>
          <a:xfrm>
            <a:off x="332816" y="1"/>
            <a:ext cx="8491800" cy="7665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t>Other materials we can add:</a:t>
            </a:r>
            <a:endParaRPr/>
          </a:p>
        </p:txBody>
      </p:sp>
      <p:sp>
        <p:nvSpPr>
          <p:cNvPr id="201" name="Google Shape;201;p39"/>
          <p:cNvSpPr txBox="1"/>
          <p:nvPr>
            <p:ph idx="1" type="body"/>
          </p:nvPr>
        </p:nvSpPr>
        <p:spPr>
          <a:xfrm>
            <a:off x="628650" y="907676"/>
            <a:ext cx="7886700" cy="3449400"/>
          </a:xfrm>
          <a:prstGeom prst="rect">
            <a:avLst/>
          </a:prstGeom>
        </p:spPr>
        <p:txBody>
          <a:bodyPr anchorCtr="0" anchor="t" bIns="34275" lIns="68575" spcFirstLastPara="1" rIns="68575" wrap="square" tIns="34275">
            <a:noAutofit/>
          </a:bodyPr>
          <a:lstStyle/>
          <a:p>
            <a:pPr indent="-361950" lvl="0" marL="457200" rtl="0" algn="l">
              <a:spcBef>
                <a:spcPts val="800"/>
              </a:spcBef>
              <a:spcAft>
                <a:spcPts val="0"/>
              </a:spcAft>
              <a:buSzPts val="2100"/>
              <a:buChar char="-"/>
            </a:pPr>
            <a:r>
              <a:rPr lang="en"/>
              <a:t>Cost-estimation</a:t>
            </a:r>
            <a:endParaRPr/>
          </a:p>
          <a:p>
            <a:pPr indent="-361950" lvl="0" marL="457200" rtl="0" algn="l">
              <a:spcBef>
                <a:spcPts val="0"/>
              </a:spcBef>
              <a:spcAft>
                <a:spcPts val="0"/>
              </a:spcAft>
              <a:buSzPts val="2100"/>
              <a:buChar char="-"/>
            </a:pPr>
            <a:r>
              <a:rPr lang="en"/>
              <a:t>Holiday/special event data</a:t>
            </a:r>
            <a:endParaRPr/>
          </a:p>
          <a:p>
            <a:pPr indent="-361950" lvl="0" marL="457200" rtl="0" algn="l">
              <a:spcBef>
                <a:spcPts val="0"/>
              </a:spcBef>
              <a:spcAft>
                <a:spcPts val="0"/>
              </a:spcAft>
              <a:buSzPts val="2100"/>
              <a:buChar char="-"/>
            </a:pPr>
            <a:r>
              <a:rPr lang="en"/>
              <a:t>Anything hannah and bayoan want to add that they have done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24"/>
          <p:cNvSpPr txBox="1"/>
          <p:nvPr>
            <p:ph type="title"/>
          </p:nvPr>
        </p:nvSpPr>
        <p:spPr>
          <a:xfrm>
            <a:off x="623888" y="0"/>
            <a:ext cx="7886700" cy="7563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a:t>Introduction contd.</a:t>
            </a:r>
            <a:endParaRPr/>
          </a:p>
        </p:txBody>
      </p:sp>
      <p:sp>
        <p:nvSpPr>
          <p:cNvPr id="94" name="Google Shape;94;p24"/>
          <p:cNvSpPr txBox="1"/>
          <p:nvPr>
            <p:ph idx="1" type="body"/>
          </p:nvPr>
        </p:nvSpPr>
        <p:spPr>
          <a:xfrm>
            <a:off x="623888" y="899213"/>
            <a:ext cx="7207800" cy="3657600"/>
          </a:xfrm>
          <a:prstGeom prst="rect">
            <a:avLst/>
          </a:prstGeom>
        </p:spPr>
        <p:txBody>
          <a:bodyPr anchorCtr="0" anchor="t" bIns="34275" lIns="68575" spcFirstLastPara="1" rIns="68575" wrap="square" tIns="34275">
            <a:noAutofit/>
          </a:bodyPr>
          <a:lstStyle/>
          <a:p>
            <a:pPr indent="-279400" lvl="0" marL="342900" marR="139700" rtl="0" algn="just">
              <a:lnSpc>
                <a:spcPct val="115000"/>
              </a:lnSpc>
              <a:spcBef>
                <a:spcPts val="0"/>
              </a:spcBef>
              <a:spcAft>
                <a:spcPts val="0"/>
              </a:spcAft>
              <a:buClr>
                <a:srgbClr val="000000"/>
              </a:buClr>
              <a:buSzPts val="1800"/>
              <a:buFont typeface="Trebuchet MS"/>
              <a:buChar char="●"/>
            </a:pPr>
            <a:r>
              <a:rPr lang="en">
                <a:solidFill>
                  <a:srgbClr val="333333"/>
                </a:solidFill>
              </a:rPr>
              <a:t>“T</a:t>
            </a:r>
            <a:r>
              <a:rPr lang="en">
                <a:solidFill>
                  <a:srgbClr val="333333"/>
                </a:solidFill>
                <a:highlight>
                  <a:srgbClr val="FFFFFF"/>
                </a:highlight>
              </a:rPr>
              <a:t>he Police Department’s Arlington Restaurant Initiative was designed to address public safety issues, foster relationships and cooperation with businesses, and ultimately raise the best standards of restaurants that serve alcohol. The goal of the initiative is to develop strategies that will maintain Clarendon as a safe destination for nightlife and entertainment</a:t>
            </a:r>
            <a:r>
              <a:rPr lang="en">
                <a:solidFill>
                  <a:srgbClr val="333333"/>
                </a:solidFill>
              </a:rPr>
              <a:t>”</a:t>
            </a:r>
            <a:r>
              <a:rPr lang="en">
                <a:solidFill>
                  <a:srgbClr val="333333"/>
                </a:solidFill>
                <a:highlight>
                  <a:srgbClr val="FFFFFF"/>
                </a:highlight>
              </a:rPr>
              <a:t> (</a:t>
            </a:r>
            <a:r>
              <a:rPr lang="en" u="sng">
                <a:solidFill>
                  <a:srgbClr val="337AB7"/>
                </a:solidFill>
                <a:highlight>
                  <a:srgbClr val="FFFFFF"/>
                </a:highlight>
                <a:hlinkClick r:id="rId3"/>
              </a:rPr>
              <a:t>2017 Annual Report the Arlington County Police Department</a:t>
            </a:r>
            <a:r>
              <a:rPr lang="en">
                <a:solidFill>
                  <a:srgbClr val="333333"/>
                </a:solidFill>
                <a:highlight>
                  <a:srgbClr val="FFFFFF"/>
                </a:highlight>
              </a:rPr>
              <a:t>).</a:t>
            </a:r>
            <a:endParaRPr>
              <a:solidFill>
                <a:srgbClr val="333333"/>
              </a:solidFill>
              <a:highlight>
                <a:srgbClr val="FFFFFF"/>
              </a:highlight>
            </a:endParaRPr>
          </a:p>
          <a:p>
            <a:pPr indent="-260350" lvl="1" marL="685800" marR="139700" rtl="0" algn="just">
              <a:lnSpc>
                <a:spcPct val="115000"/>
              </a:lnSpc>
              <a:spcBef>
                <a:spcPts val="0"/>
              </a:spcBef>
              <a:spcAft>
                <a:spcPts val="0"/>
              </a:spcAft>
              <a:buClr>
                <a:srgbClr val="333333"/>
              </a:buClr>
              <a:buSzPts val="1500"/>
              <a:buChar char="○"/>
            </a:pPr>
            <a:r>
              <a:rPr i="1" lang="en" sz="1800">
                <a:solidFill>
                  <a:srgbClr val="333333"/>
                </a:solidFill>
              </a:rPr>
              <a:t>Best Bar None</a:t>
            </a:r>
            <a:r>
              <a:rPr lang="en" sz="1800">
                <a:solidFill>
                  <a:srgbClr val="333333"/>
                </a:solidFill>
              </a:rPr>
              <a:t> Goes to Arlington</a:t>
            </a:r>
            <a:endParaRPr>
              <a:solidFill>
                <a:srgbClr val="333333"/>
              </a:solidFill>
              <a:highlight>
                <a:srgbClr val="FFFFFF"/>
              </a:highlight>
            </a:endParaRPr>
          </a:p>
          <a:p>
            <a:pPr indent="-279400" lvl="1" marL="685800" marR="139700" rtl="0" algn="just">
              <a:lnSpc>
                <a:spcPct val="115000"/>
              </a:lnSpc>
              <a:spcBef>
                <a:spcPts val="0"/>
              </a:spcBef>
              <a:spcAft>
                <a:spcPts val="0"/>
              </a:spcAft>
              <a:buClr>
                <a:srgbClr val="333333"/>
              </a:buClr>
              <a:buSzPts val="1800"/>
              <a:buFont typeface="Trebuchet MS"/>
              <a:buChar char="○"/>
            </a:pPr>
            <a:r>
              <a:rPr lang="en" sz="1800">
                <a:solidFill>
                  <a:srgbClr val="373737"/>
                </a:solidFill>
                <a:highlight>
                  <a:srgbClr val="FFFFFF"/>
                </a:highlight>
              </a:rPr>
              <a:t>TIPS (Training for Intervention ProcedureS): a skills-based training program designed to prevent intoxication, underage drinking, and drunk driving.</a:t>
            </a:r>
            <a:endParaRPr sz="1800">
              <a:solidFill>
                <a:srgbClr val="373737"/>
              </a:solidFill>
              <a:highlight>
                <a:srgbClr val="FFFFFF"/>
              </a:highlight>
            </a:endParaRPr>
          </a:p>
          <a:p>
            <a:pPr indent="-279400" lvl="1" marL="685800" marR="139700" rtl="0" algn="just">
              <a:lnSpc>
                <a:spcPct val="115000"/>
              </a:lnSpc>
              <a:spcBef>
                <a:spcPts val="0"/>
              </a:spcBef>
              <a:spcAft>
                <a:spcPts val="0"/>
              </a:spcAft>
              <a:buClr>
                <a:srgbClr val="373737"/>
              </a:buClr>
              <a:buSzPts val="1800"/>
              <a:buFont typeface="Trebuchet MS"/>
              <a:buChar char="○"/>
            </a:pPr>
            <a:r>
              <a:rPr lang="en" sz="1800">
                <a:solidFill>
                  <a:schemeClr val="dk1"/>
                </a:solidFill>
              </a:rPr>
              <a:t>Partnership with Washington Regional Alcohol Program to offer free rides home via ride-sharing services.</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25"/>
          <p:cNvSpPr txBox="1"/>
          <p:nvPr>
            <p:ph type="title"/>
          </p:nvPr>
        </p:nvSpPr>
        <p:spPr>
          <a:xfrm>
            <a:off x="623888" y="0"/>
            <a:ext cx="7886700" cy="7563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a:t>Project Goals </a:t>
            </a:r>
            <a:endParaRPr/>
          </a:p>
        </p:txBody>
      </p:sp>
      <p:sp>
        <p:nvSpPr>
          <p:cNvPr id="101" name="Google Shape;101;p25"/>
          <p:cNvSpPr txBox="1"/>
          <p:nvPr>
            <p:ph idx="1" type="body"/>
          </p:nvPr>
        </p:nvSpPr>
        <p:spPr>
          <a:xfrm>
            <a:off x="623888" y="937933"/>
            <a:ext cx="7886700" cy="3629400"/>
          </a:xfrm>
          <a:prstGeom prst="rect">
            <a:avLst/>
          </a:prstGeom>
        </p:spPr>
        <p:txBody>
          <a:bodyPr anchorCtr="0" anchor="t" bIns="34275" lIns="68575" spcFirstLastPara="1" rIns="68575" wrap="square" tIns="34275">
            <a:noAutofit/>
          </a:bodyPr>
          <a:lstStyle/>
          <a:p>
            <a:pPr indent="-279400" lvl="0" marL="342900" rtl="0" algn="l">
              <a:spcBef>
                <a:spcPts val="800"/>
              </a:spcBef>
              <a:spcAft>
                <a:spcPts val="0"/>
              </a:spcAft>
              <a:buClr>
                <a:schemeClr val="dk1"/>
              </a:buClr>
              <a:buSzPts val="1800"/>
              <a:buChar char="●"/>
            </a:pPr>
            <a:r>
              <a:rPr lang="en">
                <a:solidFill>
                  <a:schemeClr val="dk1"/>
                </a:solidFill>
              </a:rPr>
              <a:t>Problem: evaluate effectiveness of ARI in regards to economic and social impact</a:t>
            </a:r>
            <a:endParaRPr>
              <a:solidFill>
                <a:schemeClr val="dk1"/>
              </a:solidFill>
            </a:endParaRPr>
          </a:p>
          <a:p>
            <a:pPr indent="0" lvl="0" marL="342900" rtl="0" algn="l">
              <a:spcBef>
                <a:spcPts val="800"/>
              </a:spcBef>
              <a:spcAft>
                <a:spcPts val="0"/>
              </a:spcAft>
              <a:buNone/>
            </a:pPr>
            <a:r>
              <a:t/>
            </a:r>
            <a:endParaRPr>
              <a:solidFill>
                <a:schemeClr val="dk1"/>
              </a:solidFill>
            </a:endParaRPr>
          </a:p>
          <a:p>
            <a:pPr indent="-279400" lvl="0" marL="342900" rtl="0" algn="l">
              <a:spcBef>
                <a:spcPts val="800"/>
              </a:spcBef>
              <a:spcAft>
                <a:spcPts val="0"/>
              </a:spcAft>
              <a:buClr>
                <a:schemeClr val="dk1"/>
              </a:buClr>
              <a:buSzPts val="1800"/>
              <a:buChar char="●"/>
            </a:pPr>
            <a:r>
              <a:rPr lang="en">
                <a:solidFill>
                  <a:schemeClr val="dk1"/>
                </a:solidFill>
              </a:rPr>
              <a:t>Alcohol Related Crime types: drunkenness, DUI, public disorder, etc.</a:t>
            </a:r>
            <a:endParaRPr>
              <a:solidFill>
                <a:schemeClr val="dk1"/>
              </a:solidFill>
            </a:endParaRPr>
          </a:p>
          <a:p>
            <a:pPr indent="0" lvl="0" marL="0" rtl="0" algn="l">
              <a:spcBef>
                <a:spcPts val="800"/>
              </a:spcBef>
              <a:spcAft>
                <a:spcPts val="0"/>
              </a:spcAft>
              <a:buNone/>
            </a:pPr>
            <a:r>
              <a:t/>
            </a:r>
            <a:endParaRPr>
              <a:solidFill>
                <a:schemeClr val="dk1"/>
              </a:solidFill>
            </a:endParaRPr>
          </a:p>
          <a:p>
            <a:pPr indent="-279400" lvl="0" marL="342900" rtl="0" algn="l">
              <a:spcBef>
                <a:spcPts val="800"/>
              </a:spcBef>
              <a:spcAft>
                <a:spcPts val="0"/>
              </a:spcAft>
              <a:buClr>
                <a:schemeClr val="dk1"/>
              </a:buClr>
              <a:buSzPts val="1800"/>
              <a:buChar char="●"/>
            </a:pPr>
            <a:r>
              <a:rPr lang="en">
                <a:solidFill>
                  <a:schemeClr val="dk1"/>
                </a:solidFill>
              </a:rPr>
              <a:t>Our focus: heaviest drinking times in Clarendon</a:t>
            </a:r>
            <a:endParaRPr>
              <a:solidFill>
                <a:schemeClr val="dk1"/>
              </a:solidFill>
            </a:endParaRPr>
          </a:p>
          <a:p>
            <a:pPr indent="-260350" lvl="1" marL="685800" rtl="0" algn="l">
              <a:spcBef>
                <a:spcPts val="0"/>
              </a:spcBef>
              <a:spcAft>
                <a:spcPts val="0"/>
              </a:spcAft>
              <a:buClr>
                <a:schemeClr val="dk1"/>
              </a:buClr>
              <a:buSzPts val="1500"/>
              <a:buChar char="○"/>
            </a:pPr>
            <a:r>
              <a:rPr lang="en">
                <a:solidFill>
                  <a:schemeClr val="dk1"/>
                </a:solidFill>
              </a:rPr>
              <a:t>Thursday, Friday, Saturday, Sunday </a:t>
            </a:r>
            <a:endParaRPr>
              <a:solidFill>
                <a:schemeClr val="dk1"/>
              </a:solidFill>
            </a:endParaRPr>
          </a:p>
          <a:p>
            <a:pPr indent="-260350" lvl="1" marL="685800" rtl="0" algn="l">
              <a:spcBef>
                <a:spcPts val="0"/>
              </a:spcBef>
              <a:spcAft>
                <a:spcPts val="0"/>
              </a:spcAft>
              <a:buClr>
                <a:schemeClr val="dk1"/>
              </a:buClr>
              <a:buSzPts val="1500"/>
              <a:buChar char="○"/>
            </a:pPr>
            <a:r>
              <a:rPr lang="en">
                <a:solidFill>
                  <a:schemeClr val="dk1"/>
                </a:solidFill>
              </a:rPr>
              <a:t>between 9PM - 3AM</a:t>
            </a:r>
            <a:endParaRPr>
              <a:solidFill>
                <a:schemeClr val="dk1"/>
              </a:solidFill>
            </a:endParaRPr>
          </a:p>
          <a:p>
            <a:pPr indent="0" lvl="0" marL="0" rtl="0" algn="l">
              <a:spcBef>
                <a:spcPts val="80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pic>
        <p:nvPicPr>
          <p:cNvPr id="107" name="Google Shape;107;p26"/>
          <p:cNvPicPr preferRelativeResize="0"/>
          <p:nvPr/>
        </p:nvPicPr>
        <p:blipFill>
          <a:blip r:embed="rId3">
            <a:alphaModFix/>
          </a:blip>
          <a:stretch>
            <a:fillRect/>
          </a:stretch>
        </p:blipFill>
        <p:spPr>
          <a:xfrm>
            <a:off x="114300" y="114300"/>
            <a:ext cx="8791870" cy="49148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7"/>
          <p:cNvSpPr txBox="1"/>
          <p:nvPr>
            <p:ph type="title"/>
          </p:nvPr>
        </p:nvSpPr>
        <p:spPr>
          <a:xfrm>
            <a:off x="623888" y="0"/>
            <a:ext cx="7886700" cy="7563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a:t>Crime Data &amp; Restaurants</a:t>
            </a:r>
            <a:endParaRPr/>
          </a:p>
        </p:txBody>
      </p:sp>
      <p:pic>
        <p:nvPicPr>
          <p:cNvPr id="114" name="Google Shape;114;p27"/>
          <p:cNvPicPr preferRelativeResize="0"/>
          <p:nvPr/>
        </p:nvPicPr>
        <p:blipFill rotWithShape="1">
          <a:blip r:embed="rId3">
            <a:alphaModFix/>
          </a:blip>
          <a:srcRect b="26388" l="-110" r="109" t="31850"/>
          <a:stretch/>
        </p:blipFill>
        <p:spPr>
          <a:xfrm>
            <a:off x="623894" y="691775"/>
            <a:ext cx="6966395" cy="394670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8"/>
          <p:cNvSpPr txBox="1"/>
          <p:nvPr>
            <p:ph type="title"/>
          </p:nvPr>
        </p:nvSpPr>
        <p:spPr>
          <a:xfrm>
            <a:off x="561975" y="-120900"/>
            <a:ext cx="7886700" cy="7563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sz="2900"/>
              <a:t>Social &amp; Economic Impact Analysis</a:t>
            </a:r>
            <a:endParaRPr sz="2900"/>
          </a:p>
        </p:txBody>
      </p:sp>
      <p:sp>
        <p:nvSpPr>
          <p:cNvPr id="121" name="Google Shape;121;p28"/>
          <p:cNvSpPr txBox="1"/>
          <p:nvPr>
            <p:ph idx="1" type="body"/>
          </p:nvPr>
        </p:nvSpPr>
        <p:spPr>
          <a:xfrm>
            <a:off x="450600" y="635325"/>
            <a:ext cx="7998000" cy="4360800"/>
          </a:xfrm>
          <a:prstGeom prst="rect">
            <a:avLst/>
          </a:prstGeom>
          <a:ln>
            <a:noFill/>
          </a:ln>
        </p:spPr>
        <p:txBody>
          <a:bodyPr anchorCtr="0" anchor="t" bIns="34275" lIns="68575" spcFirstLastPara="1" rIns="68575" wrap="square" tIns="34275">
            <a:noAutofit/>
          </a:bodyPr>
          <a:lstStyle/>
          <a:p>
            <a:pPr indent="0" lvl="0" marL="0" rtl="0" algn="l">
              <a:lnSpc>
                <a:spcPct val="100000"/>
              </a:lnSpc>
              <a:spcBef>
                <a:spcPts val="700"/>
              </a:spcBef>
              <a:spcAft>
                <a:spcPts val="0"/>
              </a:spcAft>
              <a:buNone/>
            </a:pPr>
            <a:r>
              <a:rPr b="1" lang="en">
                <a:solidFill>
                  <a:srgbClr val="85200C"/>
                </a:solidFill>
              </a:rPr>
              <a:t>Social Impact Analysis (SIA)</a:t>
            </a:r>
            <a:endParaRPr b="1">
              <a:solidFill>
                <a:srgbClr val="85200C"/>
              </a:solidFill>
            </a:endParaRPr>
          </a:p>
          <a:p>
            <a:pPr indent="-317500" lvl="0" marL="457200" rtl="0" algn="l">
              <a:lnSpc>
                <a:spcPct val="100000"/>
              </a:lnSpc>
              <a:spcBef>
                <a:spcPts val="700"/>
              </a:spcBef>
              <a:spcAft>
                <a:spcPts val="0"/>
              </a:spcAft>
              <a:buClr>
                <a:srgbClr val="000000"/>
              </a:buClr>
              <a:buSzPts val="1400"/>
              <a:buFont typeface="Lato"/>
              <a:buChar char="●"/>
            </a:pPr>
            <a:r>
              <a:rPr lang="en" sz="1400">
                <a:solidFill>
                  <a:srgbClr val="000000"/>
                </a:solidFill>
                <a:latin typeface="Lato"/>
                <a:ea typeface="Lato"/>
                <a:cs typeface="Lato"/>
                <a:sym typeface="Lato"/>
              </a:rPr>
              <a:t>Captures the effects of policy and regulations on people’s behavior, decisions, quality of life, and community</a:t>
            </a:r>
            <a:endParaRPr sz="1400">
              <a:solidFill>
                <a:srgbClr val="000000"/>
              </a:solidFill>
              <a:latin typeface="Lato"/>
              <a:ea typeface="Lato"/>
              <a:cs typeface="Lato"/>
              <a:sym typeface="Lato"/>
            </a:endParaRPr>
          </a:p>
          <a:p>
            <a:pPr indent="-298450" lvl="1" marL="914400" rtl="0" algn="l">
              <a:lnSpc>
                <a:spcPct val="100000"/>
              </a:lnSpc>
              <a:spcBef>
                <a:spcPts val="700"/>
              </a:spcBef>
              <a:spcAft>
                <a:spcPts val="0"/>
              </a:spcAft>
              <a:buClr>
                <a:schemeClr val="dk1"/>
              </a:buClr>
              <a:buSzPts val="1100"/>
              <a:buFont typeface="Arial"/>
              <a:buChar char="○"/>
            </a:pPr>
            <a:r>
              <a:rPr lang="en" sz="1100">
                <a:solidFill>
                  <a:schemeClr val="dk1"/>
                </a:solidFill>
              </a:rPr>
              <a:t>Better relationship with police (relationship-focused policing)</a:t>
            </a:r>
            <a:endParaRPr sz="1100">
              <a:solidFill>
                <a:schemeClr val="dk1"/>
              </a:solidFill>
            </a:endParaRPr>
          </a:p>
          <a:p>
            <a:pPr indent="-298450" lvl="1" marL="914400" rtl="0" algn="l">
              <a:lnSpc>
                <a:spcPct val="100000"/>
              </a:lnSpc>
              <a:spcBef>
                <a:spcPts val="700"/>
              </a:spcBef>
              <a:spcAft>
                <a:spcPts val="0"/>
              </a:spcAft>
              <a:buClr>
                <a:schemeClr val="dk1"/>
              </a:buClr>
              <a:buSzPts val="1100"/>
              <a:buFont typeface="Arial"/>
              <a:buChar char="○"/>
            </a:pPr>
            <a:r>
              <a:rPr lang="en" sz="1100">
                <a:solidFill>
                  <a:schemeClr val="dk1"/>
                </a:solidFill>
              </a:rPr>
              <a:t>Community involvement</a:t>
            </a:r>
            <a:endParaRPr sz="1100">
              <a:solidFill>
                <a:schemeClr val="dk1"/>
              </a:solidFill>
            </a:endParaRPr>
          </a:p>
          <a:p>
            <a:pPr indent="-298450" lvl="1" marL="914400" rtl="0" algn="l">
              <a:lnSpc>
                <a:spcPct val="100000"/>
              </a:lnSpc>
              <a:spcBef>
                <a:spcPts val="700"/>
              </a:spcBef>
              <a:spcAft>
                <a:spcPts val="0"/>
              </a:spcAft>
              <a:buClr>
                <a:schemeClr val="dk1"/>
              </a:buClr>
              <a:buSzPts val="1100"/>
              <a:buFont typeface="Arial"/>
              <a:buChar char="○"/>
            </a:pPr>
            <a:r>
              <a:rPr lang="en" sz="1100">
                <a:solidFill>
                  <a:schemeClr val="dk1"/>
                </a:solidFill>
              </a:rPr>
              <a:t>Safer for residents</a:t>
            </a:r>
            <a:endParaRPr sz="1100">
              <a:solidFill>
                <a:schemeClr val="dk1"/>
              </a:solidFill>
            </a:endParaRPr>
          </a:p>
          <a:p>
            <a:pPr indent="-298450" lvl="2" marL="1371600" rtl="0" algn="l">
              <a:lnSpc>
                <a:spcPct val="100000"/>
              </a:lnSpc>
              <a:spcBef>
                <a:spcPts val="700"/>
              </a:spcBef>
              <a:spcAft>
                <a:spcPts val="0"/>
              </a:spcAft>
              <a:buClr>
                <a:schemeClr val="dk1"/>
              </a:buClr>
              <a:buSzPts val="1100"/>
              <a:buFont typeface="Arial"/>
              <a:buChar char="■"/>
            </a:pPr>
            <a:r>
              <a:rPr lang="en" sz="1100">
                <a:solidFill>
                  <a:schemeClr val="dk1"/>
                </a:solidFill>
              </a:rPr>
              <a:t>Less crime</a:t>
            </a:r>
            <a:endParaRPr sz="1100">
              <a:solidFill>
                <a:srgbClr val="000000"/>
              </a:solidFill>
              <a:latin typeface="Lato"/>
              <a:ea typeface="Lato"/>
              <a:cs typeface="Lato"/>
              <a:sym typeface="Lato"/>
            </a:endParaRPr>
          </a:p>
          <a:p>
            <a:pPr indent="0" lvl="0" marL="0" rtl="0" algn="l">
              <a:lnSpc>
                <a:spcPct val="100000"/>
              </a:lnSpc>
              <a:spcBef>
                <a:spcPts val="700"/>
              </a:spcBef>
              <a:spcAft>
                <a:spcPts val="0"/>
              </a:spcAft>
              <a:buNone/>
            </a:pPr>
            <a:r>
              <a:rPr b="1" lang="en">
                <a:solidFill>
                  <a:srgbClr val="85200C"/>
                </a:solidFill>
              </a:rPr>
              <a:t>Economic Impact Analysis (EIA)</a:t>
            </a:r>
            <a:endParaRPr b="1">
              <a:solidFill>
                <a:srgbClr val="85200C"/>
              </a:solidFill>
            </a:endParaRPr>
          </a:p>
          <a:p>
            <a:pPr indent="-317500" lvl="0" marL="457200" rtl="0" algn="l">
              <a:lnSpc>
                <a:spcPct val="100000"/>
              </a:lnSpc>
              <a:spcBef>
                <a:spcPts val="700"/>
              </a:spcBef>
              <a:spcAft>
                <a:spcPts val="0"/>
              </a:spcAft>
              <a:buClr>
                <a:srgbClr val="000000"/>
              </a:buClr>
              <a:buSzPts val="1400"/>
              <a:buFont typeface="Lato"/>
              <a:buChar char="●"/>
            </a:pPr>
            <a:r>
              <a:rPr lang="en" sz="1400">
                <a:solidFill>
                  <a:srgbClr val="000000"/>
                </a:solidFill>
                <a:latin typeface="Lato"/>
                <a:ea typeface="Lato"/>
                <a:cs typeface="Lato"/>
                <a:sym typeface="Lato"/>
              </a:rPr>
              <a:t>Captures the effects of policy and regulations on economic factors such as housing values, average median income, and business revenues</a:t>
            </a:r>
            <a:endParaRPr sz="1400">
              <a:solidFill>
                <a:srgbClr val="000000"/>
              </a:solidFill>
              <a:latin typeface="Lato"/>
              <a:ea typeface="Lato"/>
              <a:cs typeface="Lato"/>
              <a:sym typeface="Lato"/>
            </a:endParaRPr>
          </a:p>
          <a:p>
            <a:pPr indent="-298450" lvl="1" marL="914400" rtl="0" algn="l">
              <a:lnSpc>
                <a:spcPct val="100000"/>
              </a:lnSpc>
              <a:spcBef>
                <a:spcPts val="700"/>
              </a:spcBef>
              <a:spcAft>
                <a:spcPts val="0"/>
              </a:spcAft>
              <a:buClr>
                <a:srgbClr val="000000"/>
              </a:buClr>
              <a:buSzPts val="1100"/>
              <a:buFont typeface="Lato"/>
              <a:buChar char="○"/>
            </a:pPr>
            <a:r>
              <a:rPr lang="en" sz="1100">
                <a:solidFill>
                  <a:srgbClr val="000000"/>
                </a:solidFill>
                <a:latin typeface="Lato"/>
                <a:ea typeface="Lato"/>
                <a:cs typeface="Lato"/>
                <a:sym typeface="Lato"/>
              </a:rPr>
              <a:t>Return on Investment</a:t>
            </a:r>
            <a:endParaRPr sz="1100">
              <a:solidFill>
                <a:srgbClr val="000000"/>
              </a:solidFill>
              <a:latin typeface="Lato"/>
              <a:ea typeface="Lato"/>
              <a:cs typeface="Lato"/>
              <a:sym typeface="Lato"/>
            </a:endParaRPr>
          </a:p>
          <a:p>
            <a:pPr indent="-298450" lvl="1" marL="914400" rtl="0" algn="l">
              <a:lnSpc>
                <a:spcPct val="100000"/>
              </a:lnSpc>
              <a:spcBef>
                <a:spcPts val="700"/>
              </a:spcBef>
              <a:spcAft>
                <a:spcPts val="0"/>
              </a:spcAft>
              <a:buClr>
                <a:schemeClr val="dk1"/>
              </a:buClr>
              <a:buSzPts val="1100"/>
              <a:buFont typeface="Arial"/>
              <a:buChar char="○"/>
            </a:pPr>
            <a:r>
              <a:rPr lang="en" sz="1100">
                <a:solidFill>
                  <a:schemeClr val="dk1"/>
                </a:solidFill>
              </a:rPr>
              <a:t>Reduces likelihood of the restaurant losing their liquor license</a:t>
            </a:r>
            <a:endParaRPr sz="1100">
              <a:solidFill>
                <a:schemeClr val="dk1"/>
              </a:solidFill>
            </a:endParaRPr>
          </a:p>
          <a:p>
            <a:pPr indent="-298450" lvl="1" marL="914400" rtl="0" algn="l">
              <a:lnSpc>
                <a:spcPct val="100000"/>
              </a:lnSpc>
              <a:spcBef>
                <a:spcPts val="700"/>
              </a:spcBef>
              <a:spcAft>
                <a:spcPts val="0"/>
              </a:spcAft>
              <a:buClr>
                <a:schemeClr val="dk1"/>
              </a:buClr>
              <a:buSzPts val="1100"/>
              <a:buFont typeface="Arial"/>
              <a:buChar char="○"/>
            </a:pPr>
            <a:r>
              <a:rPr lang="en" sz="1100">
                <a:solidFill>
                  <a:schemeClr val="dk1"/>
                </a:solidFill>
              </a:rPr>
              <a:t>Increased sales</a:t>
            </a:r>
            <a:endParaRPr sz="1100">
              <a:solidFill>
                <a:schemeClr val="dk1"/>
              </a:solidFill>
            </a:endParaRPr>
          </a:p>
          <a:p>
            <a:pPr indent="-298450" lvl="1" marL="914400" rtl="0" algn="l">
              <a:lnSpc>
                <a:spcPct val="100000"/>
              </a:lnSpc>
              <a:spcBef>
                <a:spcPts val="700"/>
              </a:spcBef>
              <a:spcAft>
                <a:spcPts val="0"/>
              </a:spcAft>
              <a:buClr>
                <a:schemeClr val="dk1"/>
              </a:buClr>
              <a:buSzPts val="1100"/>
              <a:buFont typeface="Arial"/>
              <a:buChar char="○"/>
            </a:pPr>
            <a:r>
              <a:rPr lang="en" sz="1100">
                <a:solidFill>
                  <a:schemeClr val="dk1"/>
                </a:solidFill>
              </a:rPr>
              <a:t>Less crime: Avoid arrest, jail and court fees</a:t>
            </a:r>
            <a:endParaRPr sz="1100">
              <a:solidFill>
                <a:srgbClr val="000000"/>
              </a:solidFill>
              <a:latin typeface="Lato"/>
              <a:ea typeface="Lato"/>
              <a:cs typeface="Lato"/>
              <a:sym typeface="Lato"/>
            </a:endParaRPr>
          </a:p>
          <a:p>
            <a:pPr indent="0" lvl="0" marL="0" rtl="0" algn="l">
              <a:lnSpc>
                <a:spcPct val="100000"/>
              </a:lnSpc>
              <a:spcBef>
                <a:spcPts val="700"/>
              </a:spcBef>
              <a:spcAft>
                <a:spcPts val="0"/>
              </a:spcAft>
              <a:buClr>
                <a:srgbClr val="595959"/>
              </a:buClr>
              <a:buSzPts val="1300"/>
              <a:buFont typeface="Lato"/>
              <a:buNone/>
            </a:pPr>
            <a:r>
              <a:rPr lang="en" sz="1400">
                <a:solidFill>
                  <a:srgbClr val="000000"/>
                </a:solidFill>
                <a:latin typeface="Lato"/>
                <a:ea typeface="Lato"/>
                <a:cs typeface="Lato"/>
                <a:sym typeface="Lato"/>
              </a:rPr>
              <a:t>Both can inform future regulatory actions or interventions based on positive or negative impacts of the policies already implemented (Before &amp; After)</a:t>
            </a:r>
            <a:endParaRPr sz="1400">
              <a:solidFill>
                <a:srgbClr val="000000"/>
              </a:solidFill>
            </a:endParaRPr>
          </a:p>
          <a:p>
            <a:pPr indent="0" lvl="0" marL="0" rtl="0" algn="l">
              <a:lnSpc>
                <a:spcPct val="100000"/>
              </a:lnSpc>
              <a:spcBef>
                <a:spcPts val="160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9"/>
          <p:cNvSpPr txBox="1"/>
          <p:nvPr>
            <p:ph type="title"/>
          </p:nvPr>
        </p:nvSpPr>
        <p:spPr>
          <a:xfrm>
            <a:off x="623888" y="0"/>
            <a:ext cx="7886700" cy="7563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a:t>Data Collection</a:t>
            </a:r>
            <a:endParaRPr/>
          </a:p>
        </p:txBody>
      </p:sp>
      <p:sp>
        <p:nvSpPr>
          <p:cNvPr id="128" name="Google Shape;128;p29"/>
          <p:cNvSpPr txBox="1"/>
          <p:nvPr>
            <p:ph idx="1" type="body"/>
          </p:nvPr>
        </p:nvSpPr>
        <p:spPr>
          <a:xfrm>
            <a:off x="623888" y="937931"/>
            <a:ext cx="7886700" cy="3984600"/>
          </a:xfrm>
          <a:prstGeom prst="rect">
            <a:avLst/>
          </a:prstGeom>
        </p:spPr>
        <p:txBody>
          <a:bodyPr anchorCtr="0" anchor="t" bIns="34275" lIns="68575" spcFirstLastPara="1" rIns="68575" wrap="square" tIns="34275">
            <a:noAutofit/>
          </a:bodyPr>
          <a:lstStyle/>
          <a:p>
            <a:pPr indent="-279400" lvl="0" marL="342900" marR="0" rtl="0" algn="l">
              <a:lnSpc>
                <a:spcPct val="90000"/>
              </a:lnSpc>
              <a:spcBef>
                <a:spcPts val="800"/>
              </a:spcBef>
              <a:spcAft>
                <a:spcPts val="0"/>
              </a:spcAft>
              <a:buClr>
                <a:srgbClr val="38761D"/>
              </a:buClr>
              <a:buSzPts val="1800"/>
              <a:buChar char="●"/>
            </a:pPr>
            <a:r>
              <a:rPr b="1" lang="en">
                <a:solidFill>
                  <a:srgbClr val="38761D"/>
                </a:solidFill>
              </a:rPr>
              <a:t>Crime Incidents (Arlington County Data API)</a:t>
            </a:r>
            <a:endParaRPr b="1">
              <a:solidFill>
                <a:srgbClr val="38761D"/>
              </a:solidFill>
            </a:endParaRPr>
          </a:p>
          <a:p>
            <a:pPr indent="-260350" lvl="1" marL="685800" marR="0" rtl="0" algn="l">
              <a:lnSpc>
                <a:spcPct val="90000"/>
              </a:lnSpc>
              <a:spcBef>
                <a:spcPts val="0"/>
              </a:spcBef>
              <a:spcAft>
                <a:spcPts val="0"/>
              </a:spcAft>
              <a:buClr>
                <a:srgbClr val="000000"/>
              </a:buClr>
              <a:buSzPts val="1500"/>
              <a:buChar char="○"/>
            </a:pPr>
            <a:r>
              <a:rPr lang="en">
                <a:solidFill>
                  <a:srgbClr val="000000"/>
                </a:solidFill>
              </a:rPr>
              <a:t>Geocoded, timestamped, incident reports (description)</a:t>
            </a:r>
            <a:endParaRPr>
              <a:solidFill>
                <a:srgbClr val="000000"/>
              </a:solidFill>
            </a:endParaRPr>
          </a:p>
          <a:p>
            <a:pPr indent="-260350" lvl="1" marL="685800" marR="0" rtl="0" algn="l">
              <a:lnSpc>
                <a:spcPct val="90000"/>
              </a:lnSpc>
              <a:spcBef>
                <a:spcPts val="0"/>
              </a:spcBef>
              <a:spcAft>
                <a:spcPts val="0"/>
              </a:spcAft>
              <a:buClr>
                <a:srgbClr val="000000"/>
              </a:buClr>
              <a:buSzPts val="1500"/>
              <a:buChar char="○"/>
            </a:pPr>
            <a:r>
              <a:rPr lang="en">
                <a:solidFill>
                  <a:srgbClr val="000000"/>
                </a:solidFill>
              </a:rPr>
              <a:t>Social Nightlife</a:t>
            </a:r>
            <a:endParaRPr>
              <a:solidFill>
                <a:srgbClr val="000000"/>
              </a:solidFill>
            </a:endParaRPr>
          </a:p>
          <a:p>
            <a:pPr indent="-254000" lvl="2" marL="1028700" marR="0" rtl="0" algn="l">
              <a:lnSpc>
                <a:spcPct val="90000"/>
              </a:lnSpc>
              <a:spcBef>
                <a:spcPts val="0"/>
              </a:spcBef>
              <a:spcAft>
                <a:spcPts val="0"/>
              </a:spcAft>
              <a:buClr>
                <a:srgbClr val="000000"/>
              </a:buClr>
              <a:buSzPts val="1400"/>
              <a:buChar char="■"/>
            </a:pPr>
            <a:r>
              <a:rPr lang="en">
                <a:solidFill>
                  <a:srgbClr val="000000"/>
                </a:solidFill>
              </a:rPr>
              <a:t>Datetime</a:t>
            </a:r>
            <a:endParaRPr>
              <a:solidFill>
                <a:srgbClr val="000000"/>
              </a:solidFill>
            </a:endParaRPr>
          </a:p>
          <a:p>
            <a:pPr indent="-254000" lvl="2" marL="1028700" marR="0" rtl="0" algn="l">
              <a:lnSpc>
                <a:spcPct val="90000"/>
              </a:lnSpc>
              <a:spcBef>
                <a:spcPts val="0"/>
              </a:spcBef>
              <a:spcAft>
                <a:spcPts val="0"/>
              </a:spcAft>
              <a:buClr>
                <a:srgbClr val="000000"/>
              </a:buClr>
              <a:buSzPts val="1400"/>
              <a:buChar char="■"/>
            </a:pPr>
            <a:r>
              <a:rPr lang="en">
                <a:solidFill>
                  <a:srgbClr val="000000"/>
                </a:solidFill>
              </a:rPr>
              <a:t>Special events - weekends, sport events, holidays, etc.</a:t>
            </a:r>
            <a:endParaRPr>
              <a:solidFill>
                <a:srgbClr val="000000"/>
              </a:solidFill>
            </a:endParaRPr>
          </a:p>
          <a:p>
            <a:pPr indent="-279400" lvl="0" marL="342900" rtl="0" algn="l">
              <a:spcBef>
                <a:spcPts val="0"/>
              </a:spcBef>
              <a:spcAft>
                <a:spcPts val="0"/>
              </a:spcAft>
              <a:buClr>
                <a:srgbClr val="38761D"/>
              </a:buClr>
              <a:buSzPts val="1800"/>
              <a:buChar char="●"/>
            </a:pPr>
            <a:r>
              <a:rPr b="1" lang="en">
                <a:solidFill>
                  <a:srgbClr val="38761D"/>
                </a:solidFill>
              </a:rPr>
              <a:t>Social Media</a:t>
            </a:r>
            <a:endParaRPr b="1">
              <a:solidFill>
                <a:srgbClr val="38761D"/>
              </a:solidFill>
            </a:endParaRPr>
          </a:p>
          <a:p>
            <a:pPr indent="-260350" lvl="1" marL="685800" rtl="0" algn="l">
              <a:spcBef>
                <a:spcPts val="0"/>
              </a:spcBef>
              <a:spcAft>
                <a:spcPts val="0"/>
              </a:spcAft>
              <a:buClr>
                <a:srgbClr val="000000"/>
              </a:buClr>
              <a:buSzPts val="1500"/>
              <a:buChar char="○"/>
            </a:pPr>
            <a:r>
              <a:rPr lang="en">
                <a:solidFill>
                  <a:srgbClr val="000000"/>
                </a:solidFill>
              </a:rPr>
              <a:t>Twitter</a:t>
            </a:r>
            <a:endParaRPr>
              <a:solidFill>
                <a:srgbClr val="000000"/>
              </a:solidFill>
            </a:endParaRPr>
          </a:p>
          <a:p>
            <a:pPr indent="-260350" lvl="1" marL="685800" rtl="0" algn="l">
              <a:spcBef>
                <a:spcPts val="0"/>
              </a:spcBef>
              <a:spcAft>
                <a:spcPts val="0"/>
              </a:spcAft>
              <a:buClr>
                <a:srgbClr val="000000"/>
              </a:buClr>
              <a:buSzPts val="1500"/>
              <a:buChar char="○"/>
            </a:pPr>
            <a:r>
              <a:rPr lang="en">
                <a:solidFill>
                  <a:srgbClr val="000000"/>
                </a:solidFill>
              </a:rPr>
              <a:t>Blogs on News</a:t>
            </a:r>
            <a:endParaRPr>
              <a:solidFill>
                <a:srgbClr val="000000"/>
              </a:solidFill>
            </a:endParaRPr>
          </a:p>
          <a:p>
            <a:pPr indent="-260350" lvl="1" marL="685800" rtl="0" algn="l">
              <a:spcBef>
                <a:spcPts val="0"/>
              </a:spcBef>
              <a:spcAft>
                <a:spcPts val="0"/>
              </a:spcAft>
              <a:buClr>
                <a:srgbClr val="000000"/>
              </a:buClr>
              <a:buSzPts val="1500"/>
              <a:buChar char="○"/>
            </a:pPr>
            <a:r>
              <a:rPr lang="en">
                <a:solidFill>
                  <a:srgbClr val="000000"/>
                </a:solidFill>
              </a:rPr>
              <a:t>Facebook</a:t>
            </a:r>
            <a:endParaRPr>
              <a:solidFill>
                <a:srgbClr val="000000"/>
              </a:solidFill>
            </a:endParaRPr>
          </a:p>
          <a:p>
            <a:pPr indent="-279400" lvl="0" marL="342900" rtl="0" algn="l">
              <a:spcBef>
                <a:spcPts val="0"/>
              </a:spcBef>
              <a:spcAft>
                <a:spcPts val="0"/>
              </a:spcAft>
              <a:buClr>
                <a:srgbClr val="85200C"/>
              </a:buClr>
              <a:buSzPts val="1800"/>
              <a:buChar char="●"/>
            </a:pPr>
            <a:r>
              <a:rPr b="1" lang="en">
                <a:solidFill>
                  <a:srgbClr val="85200C"/>
                </a:solidFill>
              </a:rPr>
              <a:t>ABC</a:t>
            </a:r>
            <a:endParaRPr b="1">
              <a:solidFill>
                <a:srgbClr val="85200C"/>
              </a:solidFill>
            </a:endParaRPr>
          </a:p>
          <a:p>
            <a:pPr indent="-260350" lvl="1" marL="685800" rtl="0" algn="l">
              <a:spcBef>
                <a:spcPts val="0"/>
              </a:spcBef>
              <a:spcAft>
                <a:spcPts val="0"/>
              </a:spcAft>
              <a:buClr>
                <a:srgbClr val="000000"/>
              </a:buClr>
              <a:buSzPts val="1500"/>
              <a:buChar char="○"/>
            </a:pPr>
            <a:r>
              <a:rPr lang="en">
                <a:solidFill>
                  <a:srgbClr val="000000"/>
                </a:solidFill>
              </a:rPr>
              <a:t>Spatial Coverage: Virginia - Arlington - Clarendon</a:t>
            </a:r>
            <a:endParaRPr>
              <a:solidFill>
                <a:srgbClr val="000000"/>
              </a:solidFill>
            </a:endParaRPr>
          </a:p>
          <a:p>
            <a:pPr indent="-260350" lvl="1" marL="685800" rtl="0" algn="l">
              <a:spcBef>
                <a:spcPts val="0"/>
              </a:spcBef>
              <a:spcAft>
                <a:spcPts val="0"/>
              </a:spcAft>
              <a:buClr>
                <a:srgbClr val="000000"/>
              </a:buClr>
              <a:buSzPts val="1500"/>
              <a:buChar char="○"/>
            </a:pPr>
            <a:r>
              <a:rPr lang="en">
                <a:solidFill>
                  <a:srgbClr val="000000"/>
                </a:solidFill>
              </a:rPr>
              <a:t>Temporal Coverage:  2015-01-01 - Present</a:t>
            </a:r>
            <a:endParaRPr>
              <a:solidFill>
                <a:srgbClr val="000000"/>
              </a:solidFill>
            </a:endParaRPr>
          </a:p>
          <a:p>
            <a:pPr indent="-260350" lvl="1" marL="685800" rtl="0" algn="l">
              <a:spcBef>
                <a:spcPts val="0"/>
              </a:spcBef>
              <a:spcAft>
                <a:spcPts val="0"/>
              </a:spcAft>
              <a:buClr>
                <a:srgbClr val="000000"/>
              </a:buClr>
              <a:buSzPts val="1500"/>
              <a:buChar char="○"/>
            </a:pPr>
            <a:r>
              <a:rPr lang="en">
                <a:solidFill>
                  <a:srgbClr val="000000"/>
                </a:solidFill>
              </a:rPr>
              <a:t>Variables: Licensee, Violations, Result (fines, suspension, etc.)</a:t>
            </a:r>
            <a:endParaRPr>
              <a:solidFill>
                <a:srgbClr val="000000"/>
              </a:solidFill>
            </a:endParaRPr>
          </a:p>
          <a:p>
            <a:pPr indent="-279400" lvl="0" marL="342900" marR="0" rtl="0" algn="l">
              <a:lnSpc>
                <a:spcPct val="90000"/>
              </a:lnSpc>
              <a:spcBef>
                <a:spcPts val="0"/>
              </a:spcBef>
              <a:spcAft>
                <a:spcPts val="0"/>
              </a:spcAft>
              <a:buClr>
                <a:srgbClr val="85200C"/>
              </a:buClr>
              <a:buSzPts val="1800"/>
              <a:buChar char="●"/>
            </a:pPr>
            <a:r>
              <a:rPr b="1" lang="en">
                <a:solidFill>
                  <a:srgbClr val="85200C"/>
                </a:solidFill>
              </a:rPr>
              <a:t>Weather Data (Menne et al. 2012)</a:t>
            </a:r>
            <a:endParaRPr b="1">
              <a:solidFill>
                <a:srgbClr val="85200C"/>
              </a:solidFill>
            </a:endParaRPr>
          </a:p>
          <a:p>
            <a:pPr indent="-260350" lvl="1" marL="685800" marR="0" rtl="0" algn="l">
              <a:lnSpc>
                <a:spcPct val="90000"/>
              </a:lnSpc>
              <a:spcBef>
                <a:spcPts val="0"/>
              </a:spcBef>
              <a:spcAft>
                <a:spcPts val="0"/>
              </a:spcAft>
              <a:buClr>
                <a:srgbClr val="000000"/>
              </a:buClr>
              <a:buSzPts val="1500"/>
              <a:buChar char="○"/>
            </a:pPr>
            <a:r>
              <a:rPr lang="en">
                <a:solidFill>
                  <a:srgbClr val="000000"/>
                </a:solidFill>
              </a:rPr>
              <a:t>Inclement weather</a:t>
            </a:r>
            <a:endParaRPr>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30"/>
          <p:cNvSpPr txBox="1"/>
          <p:nvPr>
            <p:ph type="title"/>
          </p:nvPr>
        </p:nvSpPr>
        <p:spPr>
          <a:xfrm>
            <a:off x="623888" y="0"/>
            <a:ext cx="7886700" cy="7563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a:t>Exploratory Data Analysis (EDA)</a:t>
            </a:r>
            <a:endParaRPr/>
          </a:p>
        </p:txBody>
      </p:sp>
      <p:sp>
        <p:nvSpPr>
          <p:cNvPr id="135" name="Google Shape;135;p30"/>
          <p:cNvSpPr txBox="1"/>
          <p:nvPr>
            <p:ph idx="1" type="body"/>
          </p:nvPr>
        </p:nvSpPr>
        <p:spPr>
          <a:xfrm>
            <a:off x="623900" y="937926"/>
            <a:ext cx="7886700" cy="12873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lang="en"/>
              <a:t> </a:t>
            </a:r>
            <a:endParaRPr/>
          </a:p>
        </p:txBody>
      </p:sp>
      <p:sp>
        <p:nvSpPr>
          <p:cNvPr id="136" name="Google Shape;136;p30"/>
          <p:cNvSpPr txBox="1"/>
          <p:nvPr/>
        </p:nvSpPr>
        <p:spPr>
          <a:xfrm>
            <a:off x="1537950" y="1495106"/>
            <a:ext cx="6058500" cy="505200"/>
          </a:xfrm>
          <a:prstGeom prst="rect">
            <a:avLst/>
          </a:prstGeom>
          <a:noFill/>
          <a:ln>
            <a:noFill/>
          </a:ln>
        </p:spPr>
        <p:txBody>
          <a:bodyPr anchorCtr="0" anchor="t" bIns="68575" lIns="68575" spcFirstLastPara="1" rIns="68575" wrap="square" tIns="68575">
            <a:noAutofit/>
          </a:bodyPr>
          <a:lstStyle/>
          <a:p>
            <a:pPr indent="0" lvl="0" marL="0" rtl="0" algn="ctr">
              <a:spcBef>
                <a:spcPts val="0"/>
              </a:spcBef>
              <a:spcAft>
                <a:spcPts val="0"/>
              </a:spcAft>
              <a:buNone/>
            </a:pPr>
            <a:r>
              <a:rPr b="1" lang="en" sz="2000"/>
              <a:t>Frequency of Alcohol Related Crimes 2015 - 2017</a:t>
            </a:r>
            <a:endParaRPr b="1" sz="2000"/>
          </a:p>
        </p:txBody>
      </p:sp>
      <p:graphicFrame>
        <p:nvGraphicFramePr>
          <p:cNvPr id="137" name="Google Shape;137;p30"/>
          <p:cNvGraphicFramePr/>
          <p:nvPr/>
        </p:nvGraphicFramePr>
        <p:xfrm>
          <a:off x="959650" y="2406700"/>
          <a:ext cx="3000000" cy="3000000"/>
        </p:xfrm>
        <a:graphic>
          <a:graphicData uri="http://schemas.openxmlformats.org/drawingml/2006/table">
            <a:tbl>
              <a:tblPr>
                <a:noFill/>
                <a:tableStyleId>{B4FEA286-D079-45ED-894A-90FBBDC5645A}</a:tableStyleId>
              </a:tblPr>
              <a:tblGrid>
                <a:gridCol w="578300"/>
                <a:gridCol w="811150"/>
                <a:gridCol w="1045625"/>
                <a:gridCol w="977175"/>
                <a:gridCol w="595075"/>
                <a:gridCol w="800475"/>
                <a:gridCol w="1083700"/>
                <a:gridCol w="1140100"/>
              </a:tblGrid>
              <a:tr h="345425">
                <a:tc>
                  <a:txBody>
                    <a:bodyPr>
                      <a:noAutofit/>
                    </a:bodyPr>
                    <a:lstStyle/>
                    <a:p>
                      <a:pPr indent="0" lvl="0" marL="0" rtl="0" algn="ctr">
                        <a:spcBef>
                          <a:spcPts val="0"/>
                        </a:spcBef>
                        <a:spcAft>
                          <a:spcPts val="0"/>
                        </a:spcAft>
                        <a:buNone/>
                      </a:pPr>
                      <a:r>
                        <a:rPr b="1" lang="en" sz="1400">
                          <a:solidFill>
                            <a:srgbClr val="FFFFFF"/>
                          </a:solidFill>
                        </a:rPr>
                        <a:t>Year</a:t>
                      </a:r>
                      <a:endParaRPr b="1" sz="1400">
                        <a:solidFill>
                          <a:srgbClr val="FFFFFF"/>
                        </a:solidFill>
                      </a:endParaRPr>
                    </a:p>
                  </a:txBody>
                  <a:tcPr marT="68575" marB="68575" marR="68575" marL="68575">
                    <a:lnR cap="flat" cmpd="sng" w="9525">
                      <a:solidFill>
                        <a:srgbClr val="9E9E9E"/>
                      </a:solidFill>
                      <a:prstDash val="solid"/>
                      <a:round/>
                      <a:headEnd len="sm" w="sm" type="none"/>
                      <a:tailEnd len="sm" w="sm" type="none"/>
                    </a:lnR>
                    <a:solidFill>
                      <a:srgbClr val="0B5394"/>
                    </a:solidFill>
                  </a:tcPr>
                </a:tc>
                <a:tc>
                  <a:txBody>
                    <a:bodyPr>
                      <a:noAutofit/>
                    </a:bodyPr>
                    <a:lstStyle/>
                    <a:p>
                      <a:pPr indent="0" lvl="0" marL="0" rtl="0" algn="ctr">
                        <a:spcBef>
                          <a:spcPts val="0"/>
                        </a:spcBef>
                        <a:spcAft>
                          <a:spcPts val="0"/>
                        </a:spcAft>
                        <a:buNone/>
                      </a:pPr>
                      <a:r>
                        <a:rPr b="1" lang="en" sz="1400">
                          <a:solidFill>
                            <a:srgbClr val="FFFFFF"/>
                          </a:solidFill>
                        </a:rPr>
                        <a:t>Assault</a:t>
                      </a:r>
                      <a:endParaRPr b="1" sz="1400">
                        <a:solidFill>
                          <a:srgbClr val="FFFFFF"/>
                        </a:solidFill>
                      </a:endParaRPr>
                    </a:p>
                  </a:txBody>
                  <a:tcPr marT="68575" marB="68575" marR="68575" marL="685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B5394"/>
                    </a:solidFill>
                  </a:tcPr>
                </a:tc>
                <a:tc>
                  <a:txBody>
                    <a:bodyPr>
                      <a:noAutofit/>
                    </a:bodyPr>
                    <a:lstStyle/>
                    <a:p>
                      <a:pPr indent="0" lvl="0" marL="0" rtl="0" algn="ctr">
                        <a:spcBef>
                          <a:spcPts val="0"/>
                        </a:spcBef>
                        <a:spcAft>
                          <a:spcPts val="0"/>
                        </a:spcAft>
                        <a:buNone/>
                      </a:pPr>
                      <a:r>
                        <a:rPr b="1" lang="en" sz="1400">
                          <a:solidFill>
                            <a:srgbClr val="FFFFFF"/>
                          </a:solidFill>
                        </a:rPr>
                        <a:t>Disorderly Conduct</a:t>
                      </a:r>
                      <a:endParaRPr b="1" sz="1400">
                        <a:solidFill>
                          <a:srgbClr val="FFFFFF"/>
                        </a:solidFill>
                      </a:endParaRPr>
                    </a:p>
                  </a:txBody>
                  <a:tcPr marT="68575" marB="68575" marR="68575" marL="685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B5394"/>
                    </a:solidFill>
                  </a:tcPr>
                </a:tc>
                <a:tc>
                  <a:txBody>
                    <a:bodyPr>
                      <a:noAutofit/>
                    </a:bodyPr>
                    <a:lstStyle/>
                    <a:p>
                      <a:pPr indent="0" lvl="0" marL="0" rtl="0" algn="ctr">
                        <a:spcBef>
                          <a:spcPts val="0"/>
                        </a:spcBef>
                        <a:spcAft>
                          <a:spcPts val="0"/>
                        </a:spcAft>
                        <a:buNone/>
                      </a:pPr>
                      <a:r>
                        <a:rPr b="1" lang="en" sz="1400">
                          <a:solidFill>
                            <a:srgbClr val="FFFFFF"/>
                          </a:solidFill>
                        </a:rPr>
                        <a:t>Drunk in Public</a:t>
                      </a:r>
                      <a:endParaRPr b="1">
                        <a:solidFill>
                          <a:srgbClr val="FFFFFF"/>
                        </a:solidFill>
                      </a:endParaRPr>
                    </a:p>
                  </a:txBody>
                  <a:tcPr marT="68575" marB="68575" marR="68575" marL="685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B5394"/>
                    </a:solidFill>
                  </a:tcPr>
                </a:tc>
                <a:tc>
                  <a:txBody>
                    <a:bodyPr>
                      <a:noAutofit/>
                    </a:bodyPr>
                    <a:lstStyle/>
                    <a:p>
                      <a:pPr indent="0" lvl="0" marL="0" rtl="0" algn="ctr">
                        <a:spcBef>
                          <a:spcPts val="0"/>
                        </a:spcBef>
                        <a:spcAft>
                          <a:spcPts val="0"/>
                        </a:spcAft>
                        <a:buNone/>
                      </a:pPr>
                      <a:r>
                        <a:rPr b="1" lang="en" sz="1400">
                          <a:solidFill>
                            <a:srgbClr val="FFFFFF"/>
                          </a:solidFill>
                        </a:rPr>
                        <a:t>DUI</a:t>
                      </a:r>
                      <a:endParaRPr b="1" sz="1400">
                        <a:solidFill>
                          <a:srgbClr val="FFFFFF"/>
                        </a:solidFill>
                      </a:endParaRPr>
                    </a:p>
                  </a:txBody>
                  <a:tcPr marT="68575" marB="68575" marR="68575" marL="685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B5394"/>
                    </a:solidFill>
                  </a:tcPr>
                </a:tc>
                <a:tc>
                  <a:txBody>
                    <a:bodyPr>
                      <a:noAutofit/>
                    </a:bodyPr>
                    <a:lstStyle/>
                    <a:p>
                      <a:pPr indent="0" lvl="0" marL="0" rtl="0" algn="ctr">
                        <a:spcBef>
                          <a:spcPts val="0"/>
                        </a:spcBef>
                        <a:spcAft>
                          <a:spcPts val="0"/>
                        </a:spcAft>
                        <a:buNone/>
                      </a:pPr>
                      <a:r>
                        <a:rPr b="1" lang="en" sz="1400">
                          <a:solidFill>
                            <a:srgbClr val="FFFFFF"/>
                          </a:solidFill>
                        </a:rPr>
                        <a:t>Sexual Assault</a:t>
                      </a:r>
                      <a:endParaRPr b="1" sz="1400">
                        <a:solidFill>
                          <a:srgbClr val="FFFFFF"/>
                        </a:solidFill>
                      </a:endParaRPr>
                    </a:p>
                  </a:txBody>
                  <a:tcPr marT="68575" marB="68575" marR="68575" marL="685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B5394"/>
                    </a:solidFill>
                  </a:tcPr>
                </a:tc>
                <a:tc>
                  <a:txBody>
                    <a:bodyPr>
                      <a:noAutofit/>
                    </a:bodyPr>
                    <a:lstStyle/>
                    <a:p>
                      <a:pPr indent="0" lvl="0" marL="0" rtl="0" algn="ctr">
                        <a:spcBef>
                          <a:spcPts val="0"/>
                        </a:spcBef>
                        <a:spcAft>
                          <a:spcPts val="0"/>
                        </a:spcAft>
                        <a:buNone/>
                      </a:pPr>
                      <a:r>
                        <a:rPr b="1" lang="en" sz="1400">
                          <a:solidFill>
                            <a:srgbClr val="FFFFFF"/>
                          </a:solidFill>
                        </a:rPr>
                        <a:t>Underage Drinking / Fake ID</a:t>
                      </a:r>
                      <a:endParaRPr b="1" sz="1400">
                        <a:solidFill>
                          <a:srgbClr val="FFFFFF"/>
                        </a:solidFill>
                      </a:endParaRPr>
                    </a:p>
                  </a:txBody>
                  <a:tcPr marT="68575" marB="68575" marR="68575" marL="685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B5394"/>
                    </a:solidFill>
                  </a:tcPr>
                </a:tc>
                <a:tc>
                  <a:txBody>
                    <a:bodyPr>
                      <a:noAutofit/>
                    </a:bodyPr>
                    <a:lstStyle/>
                    <a:p>
                      <a:pPr indent="0" lvl="0" marL="0" rtl="0" algn="ctr">
                        <a:spcBef>
                          <a:spcPts val="0"/>
                        </a:spcBef>
                        <a:spcAft>
                          <a:spcPts val="0"/>
                        </a:spcAft>
                        <a:buNone/>
                      </a:pPr>
                      <a:r>
                        <a:rPr b="1" lang="en" sz="1400">
                          <a:solidFill>
                            <a:srgbClr val="FFFFFF"/>
                          </a:solidFill>
                        </a:rPr>
                        <a:t>Traffic / Parking Violation</a:t>
                      </a:r>
                      <a:endParaRPr b="1" sz="1400">
                        <a:solidFill>
                          <a:srgbClr val="FFFFFF"/>
                        </a:solidFill>
                      </a:endParaRPr>
                    </a:p>
                  </a:txBody>
                  <a:tcPr marT="68575" marB="68575" marR="68575" marL="6857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0B5394"/>
                    </a:solidFill>
                  </a:tcPr>
                </a:tc>
              </a:tr>
              <a:tr h="285750">
                <a:tc>
                  <a:txBody>
                    <a:bodyPr>
                      <a:noAutofit/>
                    </a:bodyPr>
                    <a:lstStyle/>
                    <a:p>
                      <a:pPr indent="0" lvl="0" marL="0" rtl="0" algn="ctr">
                        <a:spcBef>
                          <a:spcPts val="0"/>
                        </a:spcBef>
                        <a:spcAft>
                          <a:spcPts val="0"/>
                        </a:spcAft>
                        <a:buNone/>
                      </a:pPr>
                      <a:r>
                        <a:rPr b="1" lang="en" sz="1500"/>
                        <a:t>2015</a:t>
                      </a:r>
                      <a:endParaRPr b="1" sz="1500"/>
                    </a:p>
                  </a:txBody>
                  <a:tcPr marT="68575" marB="68575" marR="68575" marL="68575" anchor="ctr">
                    <a:solidFill>
                      <a:srgbClr val="9FC5E8"/>
                    </a:solidFill>
                  </a:tcPr>
                </a:tc>
                <a:tc>
                  <a:txBody>
                    <a:bodyPr>
                      <a:noAutofit/>
                    </a:bodyPr>
                    <a:lstStyle/>
                    <a:p>
                      <a:pPr indent="0" lvl="0" marL="0" rtl="0" algn="ctr">
                        <a:spcBef>
                          <a:spcPts val="0"/>
                        </a:spcBef>
                        <a:spcAft>
                          <a:spcPts val="0"/>
                        </a:spcAft>
                        <a:buNone/>
                      </a:pPr>
                      <a:r>
                        <a:rPr lang="en" sz="1500"/>
                        <a:t>92</a:t>
                      </a:r>
                      <a:endParaRPr sz="1500"/>
                    </a:p>
                  </a:txBody>
                  <a:tcPr marT="68575" marB="68575" marR="68575" marL="68575" anchor="ctr">
                    <a:lnT cap="flat" cmpd="sng" w="9525">
                      <a:solidFill>
                        <a:srgbClr val="9E9E9E"/>
                      </a:solidFill>
                      <a:prstDash val="solid"/>
                      <a:round/>
                      <a:headEnd len="sm" w="sm" type="none"/>
                      <a:tailEnd len="sm" w="sm" type="none"/>
                    </a:lnT>
                    <a:solidFill>
                      <a:srgbClr val="9FC5E8"/>
                    </a:solidFill>
                  </a:tcPr>
                </a:tc>
                <a:tc>
                  <a:txBody>
                    <a:bodyPr>
                      <a:noAutofit/>
                    </a:bodyPr>
                    <a:lstStyle/>
                    <a:p>
                      <a:pPr indent="0" lvl="0" marL="0" rtl="0" algn="ctr">
                        <a:spcBef>
                          <a:spcPts val="0"/>
                        </a:spcBef>
                        <a:spcAft>
                          <a:spcPts val="0"/>
                        </a:spcAft>
                        <a:buNone/>
                      </a:pPr>
                      <a:r>
                        <a:rPr lang="en" sz="1500"/>
                        <a:t>22</a:t>
                      </a:r>
                      <a:endParaRPr sz="1500"/>
                    </a:p>
                  </a:txBody>
                  <a:tcPr marT="68575" marB="68575" marR="68575" marL="68575" anchor="ctr">
                    <a:lnT cap="flat" cmpd="sng" w="9525">
                      <a:solidFill>
                        <a:srgbClr val="9E9E9E"/>
                      </a:solidFill>
                      <a:prstDash val="solid"/>
                      <a:round/>
                      <a:headEnd len="sm" w="sm" type="none"/>
                      <a:tailEnd len="sm" w="sm" type="none"/>
                    </a:lnT>
                    <a:solidFill>
                      <a:srgbClr val="9FC5E8"/>
                    </a:solidFill>
                  </a:tcPr>
                </a:tc>
                <a:tc>
                  <a:txBody>
                    <a:bodyPr>
                      <a:noAutofit/>
                    </a:bodyPr>
                    <a:lstStyle/>
                    <a:p>
                      <a:pPr indent="0" lvl="0" marL="0" rtl="0" algn="ctr">
                        <a:spcBef>
                          <a:spcPts val="0"/>
                        </a:spcBef>
                        <a:spcAft>
                          <a:spcPts val="0"/>
                        </a:spcAft>
                        <a:buNone/>
                      </a:pPr>
                      <a:r>
                        <a:rPr lang="en" sz="1500"/>
                        <a:t>176</a:t>
                      </a:r>
                      <a:endParaRPr sz="1500"/>
                    </a:p>
                  </a:txBody>
                  <a:tcPr marT="68575" marB="68575" marR="68575" marL="68575" anchor="ctr">
                    <a:lnT cap="flat" cmpd="sng" w="9525">
                      <a:solidFill>
                        <a:srgbClr val="9E9E9E"/>
                      </a:solidFill>
                      <a:prstDash val="solid"/>
                      <a:round/>
                      <a:headEnd len="sm" w="sm" type="none"/>
                      <a:tailEnd len="sm" w="sm" type="none"/>
                    </a:lnT>
                    <a:solidFill>
                      <a:srgbClr val="9FC5E8"/>
                    </a:solidFill>
                  </a:tcPr>
                </a:tc>
                <a:tc>
                  <a:txBody>
                    <a:bodyPr>
                      <a:noAutofit/>
                    </a:bodyPr>
                    <a:lstStyle/>
                    <a:p>
                      <a:pPr indent="0" lvl="0" marL="0" rtl="0" algn="ctr">
                        <a:spcBef>
                          <a:spcPts val="0"/>
                        </a:spcBef>
                        <a:spcAft>
                          <a:spcPts val="0"/>
                        </a:spcAft>
                        <a:buNone/>
                      </a:pPr>
                      <a:r>
                        <a:rPr lang="en" sz="1500"/>
                        <a:t>40</a:t>
                      </a:r>
                      <a:endParaRPr sz="1500"/>
                    </a:p>
                  </a:txBody>
                  <a:tcPr marT="68575" marB="68575" marR="68575" marL="68575" anchor="ctr">
                    <a:lnT cap="flat" cmpd="sng" w="9525">
                      <a:solidFill>
                        <a:srgbClr val="9E9E9E"/>
                      </a:solidFill>
                      <a:prstDash val="solid"/>
                      <a:round/>
                      <a:headEnd len="sm" w="sm" type="none"/>
                      <a:tailEnd len="sm" w="sm" type="none"/>
                    </a:lnT>
                    <a:solidFill>
                      <a:srgbClr val="9FC5E8"/>
                    </a:solidFill>
                  </a:tcPr>
                </a:tc>
                <a:tc>
                  <a:txBody>
                    <a:bodyPr>
                      <a:noAutofit/>
                    </a:bodyPr>
                    <a:lstStyle/>
                    <a:p>
                      <a:pPr indent="0" lvl="0" marL="0" rtl="0" algn="ctr">
                        <a:spcBef>
                          <a:spcPts val="0"/>
                        </a:spcBef>
                        <a:spcAft>
                          <a:spcPts val="0"/>
                        </a:spcAft>
                        <a:buNone/>
                      </a:pPr>
                      <a:r>
                        <a:rPr lang="en" sz="1500"/>
                        <a:t>2</a:t>
                      </a:r>
                      <a:endParaRPr sz="1500"/>
                    </a:p>
                  </a:txBody>
                  <a:tcPr marT="68575" marB="68575" marR="68575" marL="68575" anchor="ctr">
                    <a:lnT cap="flat" cmpd="sng" w="9525">
                      <a:solidFill>
                        <a:srgbClr val="9E9E9E"/>
                      </a:solidFill>
                      <a:prstDash val="solid"/>
                      <a:round/>
                      <a:headEnd len="sm" w="sm" type="none"/>
                      <a:tailEnd len="sm" w="sm" type="none"/>
                    </a:lnT>
                    <a:solidFill>
                      <a:srgbClr val="9FC5E8"/>
                    </a:solidFill>
                  </a:tcPr>
                </a:tc>
                <a:tc>
                  <a:txBody>
                    <a:bodyPr>
                      <a:noAutofit/>
                    </a:bodyPr>
                    <a:lstStyle/>
                    <a:p>
                      <a:pPr indent="0" lvl="0" marL="0" rtl="0" algn="ctr">
                        <a:spcBef>
                          <a:spcPts val="0"/>
                        </a:spcBef>
                        <a:spcAft>
                          <a:spcPts val="0"/>
                        </a:spcAft>
                        <a:buNone/>
                      </a:pPr>
                      <a:r>
                        <a:rPr lang="en" sz="1500"/>
                        <a:t>1</a:t>
                      </a:r>
                      <a:endParaRPr sz="1500"/>
                    </a:p>
                  </a:txBody>
                  <a:tcPr marT="68575" marB="68575" marR="68575" marL="68575" anchor="ctr">
                    <a:lnT cap="flat" cmpd="sng" w="9525">
                      <a:solidFill>
                        <a:srgbClr val="9E9E9E"/>
                      </a:solidFill>
                      <a:prstDash val="solid"/>
                      <a:round/>
                      <a:headEnd len="sm" w="sm" type="none"/>
                      <a:tailEnd len="sm" w="sm" type="none"/>
                    </a:lnT>
                    <a:solidFill>
                      <a:srgbClr val="9FC5E8"/>
                    </a:solidFill>
                  </a:tcPr>
                </a:tc>
                <a:tc>
                  <a:txBody>
                    <a:bodyPr>
                      <a:noAutofit/>
                    </a:bodyPr>
                    <a:lstStyle/>
                    <a:p>
                      <a:pPr indent="0" lvl="0" marL="0" rtl="0" algn="ctr">
                        <a:spcBef>
                          <a:spcPts val="0"/>
                        </a:spcBef>
                        <a:spcAft>
                          <a:spcPts val="0"/>
                        </a:spcAft>
                        <a:buNone/>
                      </a:pPr>
                      <a:r>
                        <a:rPr lang="en" sz="1500"/>
                        <a:t>171</a:t>
                      </a:r>
                      <a:endParaRPr sz="1500"/>
                    </a:p>
                  </a:txBody>
                  <a:tcPr marT="68575" marB="68575" marR="68575" marL="68575" anchor="ctr">
                    <a:lnT cap="flat" cmpd="sng" w="9525">
                      <a:solidFill>
                        <a:srgbClr val="9E9E9E"/>
                      </a:solidFill>
                      <a:prstDash val="solid"/>
                      <a:round/>
                      <a:headEnd len="sm" w="sm" type="none"/>
                      <a:tailEnd len="sm" w="sm" type="none"/>
                    </a:lnT>
                    <a:solidFill>
                      <a:srgbClr val="9FC5E8"/>
                    </a:solidFill>
                  </a:tcPr>
                </a:tc>
              </a:tr>
              <a:tr h="285750">
                <a:tc>
                  <a:txBody>
                    <a:bodyPr>
                      <a:noAutofit/>
                    </a:bodyPr>
                    <a:lstStyle/>
                    <a:p>
                      <a:pPr indent="0" lvl="0" marL="0" rtl="0" algn="ctr">
                        <a:spcBef>
                          <a:spcPts val="0"/>
                        </a:spcBef>
                        <a:spcAft>
                          <a:spcPts val="0"/>
                        </a:spcAft>
                        <a:buNone/>
                      </a:pPr>
                      <a:r>
                        <a:rPr b="1" lang="en" sz="1500"/>
                        <a:t>2016</a:t>
                      </a:r>
                      <a:endParaRPr b="1" sz="1500"/>
                    </a:p>
                  </a:txBody>
                  <a:tcPr marT="68575" marB="68575" marR="68575" marL="68575" anchor="ctr">
                    <a:solidFill>
                      <a:schemeClr val="lt2"/>
                    </a:solidFill>
                  </a:tcPr>
                </a:tc>
                <a:tc>
                  <a:txBody>
                    <a:bodyPr>
                      <a:noAutofit/>
                    </a:bodyPr>
                    <a:lstStyle/>
                    <a:p>
                      <a:pPr indent="0" lvl="0" marL="0" rtl="0" algn="ctr">
                        <a:spcBef>
                          <a:spcPts val="0"/>
                        </a:spcBef>
                        <a:spcAft>
                          <a:spcPts val="0"/>
                        </a:spcAft>
                        <a:buNone/>
                      </a:pPr>
                      <a:r>
                        <a:rPr lang="en" sz="1500"/>
                        <a:t>74</a:t>
                      </a:r>
                      <a:endParaRPr sz="1500"/>
                    </a:p>
                  </a:txBody>
                  <a:tcPr marT="68575" marB="68575" marR="68575" marL="68575" anchor="ctr">
                    <a:solidFill>
                      <a:schemeClr val="lt2"/>
                    </a:solidFill>
                  </a:tcPr>
                </a:tc>
                <a:tc>
                  <a:txBody>
                    <a:bodyPr>
                      <a:noAutofit/>
                    </a:bodyPr>
                    <a:lstStyle/>
                    <a:p>
                      <a:pPr indent="0" lvl="0" marL="0" rtl="0" algn="ctr">
                        <a:spcBef>
                          <a:spcPts val="0"/>
                        </a:spcBef>
                        <a:spcAft>
                          <a:spcPts val="0"/>
                        </a:spcAft>
                        <a:buNone/>
                      </a:pPr>
                      <a:r>
                        <a:rPr lang="en" sz="1500"/>
                        <a:t>41</a:t>
                      </a:r>
                      <a:endParaRPr sz="1500"/>
                    </a:p>
                  </a:txBody>
                  <a:tcPr marT="68575" marB="68575" marR="68575" marL="68575" anchor="ctr">
                    <a:solidFill>
                      <a:schemeClr val="lt2"/>
                    </a:solidFill>
                  </a:tcPr>
                </a:tc>
                <a:tc>
                  <a:txBody>
                    <a:bodyPr>
                      <a:noAutofit/>
                    </a:bodyPr>
                    <a:lstStyle/>
                    <a:p>
                      <a:pPr indent="0" lvl="0" marL="0" rtl="0" algn="ctr">
                        <a:spcBef>
                          <a:spcPts val="0"/>
                        </a:spcBef>
                        <a:spcAft>
                          <a:spcPts val="0"/>
                        </a:spcAft>
                        <a:buNone/>
                      </a:pPr>
                      <a:r>
                        <a:rPr lang="en" sz="1500"/>
                        <a:t>188</a:t>
                      </a:r>
                      <a:endParaRPr sz="1500"/>
                    </a:p>
                  </a:txBody>
                  <a:tcPr marT="68575" marB="68575" marR="68575" marL="68575" anchor="ctr">
                    <a:solidFill>
                      <a:schemeClr val="lt2"/>
                    </a:solidFill>
                  </a:tcPr>
                </a:tc>
                <a:tc>
                  <a:txBody>
                    <a:bodyPr>
                      <a:noAutofit/>
                    </a:bodyPr>
                    <a:lstStyle/>
                    <a:p>
                      <a:pPr indent="0" lvl="0" marL="0" rtl="0" algn="ctr">
                        <a:spcBef>
                          <a:spcPts val="0"/>
                        </a:spcBef>
                        <a:spcAft>
                          <a:spcPts val="0"/>
                        </a:spcAft>
                        <a:buNone/>
                      </a:pPr>
                      <a:r>
                        <a:rPr lang="en" sz="1500"/>
                        <a:t>51</a:t>
                      </a:r>
                      <a:endParaRPr sz="1500"/>
                    </a:p>
                  </a:txBody>
                  <a:tcPr marT="68575" marB="68575" marR="68575" marL="68575" anchor="ctr">
                    <a:solidFill>
                      <a:schemeClr val="lt2"/>
                    </a:solidFill>
                  </a:tcPr>
                </a:tc>
                <a:tc>
                  <a:txBody>
                    <a:bodyPr>
                      <a:noAutofit/>
                    </a:bodyPr>
                    <a:lstStyle/>
                    <a:p>
                      <a:pPr indent="0" lvl="0" marL="0" rtl="0" algn="ctr">
                        <a:spcBef>
                          <a:spcPts val="0"/>
                        </a:spcBef>
                        <a:spcAft>
                          <a:spcPts val="0"/>
                        </a:spcAft>
                        <a:buNone/>
                      </a:pPr>
                      <a:r>
                        <a:rPr lang="en" sz="1500"/>
                        <a:t>7</a:t>
                      </a:r>
                      <a:endParaRPr sz="1500"/>
                    </a:p>
                  </a:txBody>
                  <a:tcPr marT="68575" marB="68575" marR="68575" marL="68575" anchor="ctr">
                    <a:solidFill>
                      <a:schemeClr val="lt2"/>
                    </a:solidFill>
                  </a:tcPr>
                </a:tc>
                <a:tc>
                  <a:txBody>
                    <a:bodyPr>
                      <a:noAutofit/>
                    </a:bodyPr>
                    <a:lstStyle/>
                    <a:p>
                      <a:pPr indent="0" lvl="0" marL="0" rtl="0" algn="ctr">
                        <a:spcBef>
                          <a:spcPts val="0"/>
                        </a:spcBef>
                        <a:spcAft>
                          <a:spcPts val="0"/>
                        </a:spcAft>
                        <a:buNone/>
                      </a:pPr>
                      <a:r>
                        <a:rPr lang="en" sz="1500"/>
                        <a:t>2</a:t>
                      </a:r>
                      <a:endParaRPr sz="1500"/>
                    </a:p>
                  </a:txBody>
                  <a:tcPr marT="68575" marB="68575" marR="68575" marL="68575" anchor="ctr">
                    <a:solidFill>
                      <a:schemeClr val="lt2"/>
                    </a:solidFill>
                  </a:tcPr>
                </a:tc>
                <a:tc>
                  <a:txBody>
                    <a:bodyPr>
                      <a:noAutofit/>
                    </a:bodyPr>
                    <a:lstStyle/>
                    <a:p>
                      <a:pPr indent="0" lvl="0" marL="0" rtl="0" algn="ctr">
                        <a:spcBef>
                          <a:spcPts val="0"/>
                        </a:spcBef>
                        <a:spcAft>
                          <a:spcPts val="0"/>
                        </a:spcAft>
                        <a:buNone/>
                      </a:pPr>
                      <a:r>
                        <a:rPr lang="en" sz="1500"/>
                        <a:t>177</a:t>
                      </a:r>
                      <a:endParaRPr sz="1500"/>
                    </a:p>
                  </a:txBody>
                  <a:tcPr marT="68575" marB="68575" marR="68575" marL="68575" anchor="ctr">
                    <a:solidFill>
                      <a:schemeClr val="lt2"/>
                    </a:solidFill>
                  </a:tcPr>
                </a:tc>
              </a:tr>
              <a:tr h="285750">
                <a:tc>
                  <a:txBody>
                    <a:bodyPr>
                      <a:noAutofit/>
                    </a:bodyPr>
                    <a:lstStyle/>
                    <a:p>
                      <a:pPr indent="0" lvl="0" marL="0" rtl="0" algn="ctr">
                        <a:spcBef>
                          <a:spcPts val="0"/>
                        </a:spcBef>
                        <a:spcAft>
                          <a:spcPts val="0"/>
                        </a:spcAft>
                        <a:buNone/>
                      </a:pPr>
                      <a:r>
                        <a:rPr b="1" lang="en" sz="1500"/>
                        <a:t>2017</a:t>
                      </a:r>
                      <a:endParaRPr b="1" sz="1500"/>
                    </a:p>
                  </a:txBody>
                  <a:tcPr marT="68575" marB="68575" marR="68575" marL="68575" anchor="ctr">
                    <a:solidFill>
                      <a:srgbClr val="9FC5E8"/>
                    </a:solidFill>
                  </a:tcPr>
                </a:tc>
                <a:tc>
                  <a:txBody>
                    <a:bodyPr>
                      <a:noAutofit/>
                    </a:bodyPr>
                    <a:lstStyle/>
                    <a:p>
                      <a:pPr indent="0" lvl="0" marL="0" rtl="0" algn="ctr">
                        <a:spcBef>
                          <a:spcPts val="0"/>
                        </a:spcBef>
                        <a:spcAft>
                          <a:spcPts val="0"/>
                        </a:spcAft>
                        <a:buNone/>
                      </a:pPr>
                      <a:r>
                        <a:rPr lang="en" sz="1500"/>
                        <a:t>35</a:t>
                      </a:r>
                      <a:endParaRPr sz="1500"/>
                    </a:p>
                  </a:txBody>
                  <a:tcPr marT="68575" marB="68575" marR="68575" marL="68575" anchor="ctr">
                    <a:solidFill>
                      <a:srgbClr val="9FC5E8"/>
                    </a:solidFill>
                  </a:tcPr>
                </a:tc>
                <a:tc>
                  <a:txBody>
                    <a:bodyPr>
                      <a:noAutofit/>
                    </a:bodyPr>
                    <a:lstStyle/>
                    <a:p>
                      <a:pPr indent="0" lvl="0" marL="0" rtl="0" algn="ctr">
                        <a:spcBef>
                          <a:spcPts val="0"/>
                        </a:spcBef>
                        <a:spcAft>
                          <a:spcPts val="0"/>
                        </a:spcAft>
                        <a:buNone/>
                      </a:pPr>
                      <a:r>
                        <a:rPr lang="en" sz="1500"/>
                        <a:t>6</a:t>
                      </a:r>
                      <a:endParaRPr sz="1500"/>
                    </a:p>
                  </a:txBody>
                  <a:tcPr marT="68575" marB="68575" marR="68575" marL="68575" anchor="ctr">
                    <a:solidFill>
                      <a:srgbClr val="9FC5E8"/>
                    </a:solidFill>
                  </a:tcPr>
                </a:tc>
                <a:tc>
                  <a:txBody>
                    <a:bodyPr>
                      <a:noAutofit/>
                    </a:bodyPr>
                    <a:lstStyle/>
                    <a:p>
                      <a:pPr indent="0" lvl="0" marL="0" rtl="0" algn="ctr">
                        <a:spcBef>
                          <a:spcPts val="0"/>
                        </a:spcBef>
                        <a:spcAft>
                          <a:spcPts val="0"/>
                        </a:spcAft>
                        <a:buNone/>
                      </a:pPr>
                      <a:r>
                        <a:rPr lang="en" sz="1500"/>
                        <a:t>162</a:t>
                      </a:r>
                      <a:endParaRPr sz="1500"/>
                    </a:p>
                  </a:txBody>
                  <a:tcPr marT="68575" marB="68575" marR="68575" marL="68575" anchor="ctr">
                    <a:solidFill>
                      <a:srgbClr val="9FC5E8"/>
                    </a:solidFill>
                  </a:tcPr>
                </a:tc>
                <a:tc>
                  <a:txBody>
                    <a:bodyPr>
                      <a:noAutofit/>
                    </a:bodyPr>
                    <a:lstStyle/>
                    <a:p>
                      <a:pPr indent="0" lvl="0" marL="0" rtl="0" algn="ctr">
                        <a:spcBef>
                          <a:spcPts val="0"/>
                        </a:spcBef>
                        <a:spcAft>
                          <a:spcPts val="0"/>
                        </a:spcAft>
                        <a:buNone/>
                      </a:pPr>
                      <a:r>
                        <a:rPr lang="en" sz="1500"/>
                        <a:t>27</a:t>
                      </a:r>
                      <a:endParaRPr sz="1500"/>
                    </a:p>
                  </a:txBody>
                  <a:tcPr marT="68575" marB="68575" marR="68575" marL="68575" anchor="ctr">
                    <a:solidFill>
                      <a:srgbClr val="9FC5E8"/>
                    </a:solidFill>
                  </a:tcPr>
                </a:tc>
                <a:tc>
                  <a:txBody>
                    <a:bodyPr>
                      <a:noAutofit/>
                    </a:bodyPr>
                    <a:lstStyle/>
                    <a:p>
                      <a:pPr indent="0" lvl="0" marL="0" rtl="0" algn="ctr">
                        <a:spcBef>
                          <a:spcPts val="0"/>
                        </a:spcBef>
                        <a:spcAft>
                          <a:spcPts val="0"/>
                        </a:spcAft>
                        <a:buNone/>
                      </a:pPr>
                      <a:r>
                        <a:rPr lang="en" sz="1500"/>
                        <a:t>9</a:t>
                      </a:r>
                      <a:endParaRPr sz="1500"/>
                    </a:p>
                  </a:txBody>
                  <a:tcPr marT="68575" marB="68575" marR="68575" marL="68575" anchor="ctr">
                    <a:solidFill>
                      <a:srgbClr val="9FC5E8"/>
                    </a:solidFill>
                  </a:tcPr>
                </a:tc>
                <a:tc>
                  <a:txBody>
                    <a:bodyPr>
                      <a:noAutofit/>
                    </a:bodyPr>
                    <a:lstStyle/>
                    <a:p>
                      <a:pPr indent="0" lvl="0" marL="0" rtl="0" algn="ctr">
                        <a:spcBef>
                          <a:spcPts val="0"/>
                        </a:spcBef>
                        <a:spcAft>
                          <a:spcPts val="0"/>
                        </a:spcAft>
                        <a:buNone/>
                      </a:pPr>
                      <a:r>
                        <a:rPr lang="en" sz="1500"/>
                        <a:t>0</a:t>
                      </a:r>
                      <a:endParaRPr sz="1500"/>
                    </a:p>
                  </a:txBody>
                  <a:tcPr marT="68575" marB="68575" marR="68575" marL="68575" anchor="ctr">
                    <a:solidFill>
                      <a:srgbClr val="9FC5E8"/>
                    </a:solidFill>
                  </a:tcPr>
                </a:tc>
                <a:tc>
                  <a:txBody>
                    <a:bodyPr>
                      <a:noAutofit/>
                    </a:bodyPr>
                    <a:lstStyle/>
                    <a:p>
                      <a:pPr indent="0" lvl="0" marL="0" rtl="0" algn="ctr">
                        <a:spcBef>
                          <a:spcPts val="0"/>
                        </a:spcBef>
                        <a:spcAft>
                          <a:spcPts val="0"/>
                        </a:spcAft>
                        <a:buNone/>
                      </a:pPr>
                      <a:r>
                        <a:rPr lang="en" sz="1500"/>
                        <a:t>0</a:t>
                      </a:r>
                      <a:endParaRPr sz="1500"/>
                    </a:p>
                  </a:txBody>
                  <a:tcPr marT="68575" marB="68575" marR="68575" marL="68575" anchor="ctr">
                    <a:solidFill>
                      <a:srgbClr val="9FC5E8"/>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31"/>
          <p:cNvSpPr txBox="1"/>
          <p:nvPr>
            <p:ph type="title"/>
          </p:nvPr>
        </p:nvSpPr>
        <p:spPr>
          <a:xfrm>
            <a:off x="623888" y="0"/>
            <a:ext cx="7886700" cy="7563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a:t>Initial EDA</a:t>
            </a:r>
            <a:endParaRPr/>
          </a:p>
        </p:txBody>
      </p:sp>
      <p:pic>
        <p:nvPicPr>
          <p:cNvPr id="144" name="Google Shape;144;p31"/>
          <p:cNvPicPr preferRelativeResize="0"/>
          <p:nvPr/>
        </p:nvPicPr>
        <p:blipFill>
          <a:blip r:embed="rId3">
            <a:alphaModFix/>
          </a:blip>
          <a:stretch>
            <a:fillRect/>
          </a:stretch>
        </p:blipFill>
        <p:spPr>
          <a:xfrm>
            <a:off x="1161150" y="1106194"/>
            <a:ext cx="5946131" cy="361841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45AE3D1135F4E41AB498540A40487BD" ma:contentTypeVersion="18" ma:contentTypeDescription="Create a new document." ma:contentTypeScope="" ma:versionID="15adbd330118f8d06bc6615d15ac85a9">
  <xsd:schema xmlns:xsd="http://www.w3.org/2001/XMLSchema" xmlns:xs="http://www.w3.org/2001/XMLSchema" xmlns:p="http://schemas.microsoft.com/office/2006/metadata/properties" xmlns:ns2="7a2657dd-b8a5-4c99-8d51-b0b9d254c989" xmlns:ns3="5ba80a41-9917-4a22-8f13-cb051ddce64c" targetNamespace="http://schemas.microsoft.com/office/2006/metadata/properties" ma:root="true" ma:fieldsID="f6a41e235a72bf34fead84cba91ed4b2" ns2:_="" ns3:_="">
    <xsd:import namespace="7a2657dd-b8a5-4c99-8d51-b0b9d254c989"/>
    <xsd:import namespace="5ba80a41-9917-4a22-8f13-cb051ddce64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Location"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2657dd-b8a5-4c99-8d51-b0b9d254c9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1d038b50-52dc-447d-ac2e-a29bd036c4b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ba80a41-9917-4a22-8f13-cb051ddce64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ceef030-0fd2-4c4f-af00-feafa4f18198}" ma:internalName="TaxCatchAll" ma:showField="CatchAllData" ma:web="5ba80a41-9917-4a22-8f13-cb051ddce64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7a2657dd-b8a5-4c99-8d51-b0b9d254c989">
      <Terms xmlns="http://schemas.microsoft.com/office/infopath/2007/PartnerControls"/>
    </lcf76f155ced4ddcb4097134ff3c332f>
    <TaxCatchAll xmlns="5ba80a41-9917-4a22-8f13-cb051ddce64c" xsi:nil="true"/>
  </documentManagement>
</p:properties>
</file>

<file path=customXml/itemProps1.xml><?xml version="1.0" encoding="utf-8"?>
<ds:datastoreItem xmlns:ds="http://schemas.openxmlformats.org/officeDocument/2006/customXml" ds:itemID="{9A3DAE1E-33EF-46A4-8F09-F40E32FCF826}"/>
</file>

<file path=customXml/itemProps2.xml><?xml version="1.0" encoding="utf-8"?>
<ds:datastoreItem xmlns:ds="http://schemas.openxmlformats.org/officeDocument/2006/customXml" ds:itemID="{CB0BBA3C-E7BE-4344-9560-4C62D37A00F5}"/>
</file>

<file path=customXml/itemProps3.xml><?xml version="1.0" encoding="utf-8"?>
<ds:datastoreItem xmlns:ds="http://schemas.openxmlformats.org/officeDocument/2006/customXml" ds:itemID="{E20B18FD-6912-470A-8FC6-754067443832}"/>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0x010100D45AE3D1135F4E41AB498540A40487BD</vt:lpwstr>
  </property>
</Properties>
</file>